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7" r:id="rId2"/>
  </p:sldIdLst>
  <p:sldSz cx="6858000" cy="9906000" type="A4"/>
  <p:notesSz cx="6888163" cy="1002188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20055" autoAdjust="0"/>
    <p:restoredTop sz="94660"/>
  </p:normalViewPr>
  <p:slideViewPr>
    <p:cSldViewPr snapToGrid="0">
      <p:cViewPr varScale="1">
        <p:scale>
          <a:sx n="78" d="100"/>
          <a:sy n="78" d="100"/>
        </p:scale>
        <p:origin x="-3282" y="-90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77C68-C664-4C79-BBA3-6FC68FB3355A}" type="datetimeFigureOut">
              <a:rPr lang="en-US" smtClean="0"/>
              <a:pPr/>
              <a:t>7/11/2019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9459E-787A-41C9-925A-5F2F0E2F5D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1045553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77C68-C664-4C79-BBA3-6FC68FB3355A}" type="datetimeFigureOut">
              <a:rPr lang="en-US" smtClean="0"/>
              <a:pPr/>
              <a:t>7/11/2019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9459E-787A-41C9-925A-5F2F0E2F5D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451926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77C68-C664-4C79-BBA3-6FC68FB3355A}" type="datetimeFigureOut">
              <a:rPr lang="en-US" smtClean="0"/>
              <a:pPr/>
              <a:t>7/11/2019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9459E-787A-41C9-925A-5F2F0E2F5D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1932356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77C68-C664-4C79-BBA3-6FC68FB3355A}" type="datetimeFigureOut">
              <a:rPr lang="en-US" smtClean="0"/>
              <a:pPr/>
              <a:t>7/11/2019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9459E-787A-41C9-925A-5F2F0E2F5D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4886646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77C68-C664-4C79-BBA3-6FC68FB3355A}" type="datetimeFigureOut">
              <a:rPr lang="en-US" smtClean="0"/>
              <a:pPr/>
              <a:t>7/11/2019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9459E-787A-41C9-925A-5F2F0E2F5D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6651866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77C68-C664-4C79-BBA3-6FC68FB3355A}" type="datetimeFigureOut">
              <a:rPr lang="en-US" smtClean="0"/>
              <a:pPr/>
              <a:t>7/11/2019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9459E-787A-41C9-925A-5F2F0E2F5D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849556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77C68-C664-4C79-BBA3-6FC68FB3355A}" type="datetimeFigureOut">
              <a:rPr lang="en-US" smtClean="0"/>
              <a:pPr/>
              <a:t>7/11/2019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9459E-787A-41C9-925A-5F2F0E2F5D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0909474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77C68-C664-4C79-BBA3-6FC68FB3355A}" type="datetimeFigureOut">
              <a:rPr lang="en-US" smtClean="0"/>
              <a:pPr/>
              <a:t>7/11/2019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9459E-787A-41C9-925A-5F2F0E2F5D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992110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77C68-C664-4C79-BBA3-6FC68FB3355A}" type="datetimeFigureOut">
              <a:rPr lang="en-US" smtClean="0"/>
              <a:pPr/>
              <a:t>7/11/2019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9459E-787A-41C9-925A-5F2F0E2F5D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573761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77C68-C664-4C79-BBA3-6FC68FB3355A}" type="datetimeFigureOut">
              <a:rPr lang="en-US" smtClean="0"/>
              <a:pPr/>
              <a:t>7/11/2019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9459E-787A-41C9-925A-5F2F0E2F5D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1414930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77C68-C664-4C79-BBA3-6FC68FB3355A}" type="datetimeFigureOut">
              <a:rPr lang="en-US" smtClean="0"/>
              <a:pPr/>
              <a:t>7/11/2019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9459E-787A-41C9-925A-5F2F0E2F5D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7780364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277C68-C664-4C79-BBA3-6FC68FB3355A}" type="datetimeFigureOut">
              <a:rPr lang="en-US" smtClean="0"/>
              <a:pPr/>
              <a:t>7/11/2019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39459E-787A-41C9-925A-5F2F0E2F5D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1973506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jpeg"/><Relationship Id="rId5" Type="http://schemas.openxmlformats.org/officeDocument/2006/relationships/image" Target="../media/image4.jpe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Picture 48">
            <a:extLst>
              <a:ext uri="{FF2B5EF4-FFF2-40B4-BE49-F238E27FC236}">
                <a16:creationId xmlns:a16="http://schemas.microsoft.com/office/drawing/2014/main" xmlns="" id="{B3FB18F2-9439-43AF-9927-CDC22105F7B4}"/>
              </a:ext>
            </a:extLst>
          </p:cNvPr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164" t="6303" r="9607" b="8550"/>
          <a:stretch/>
        </p:blipFill>
        <p:spPr bwMode="auto">
          <a:xfrm>
            <a:off x="3501390" y="1257935"/>
            <a:ext cx="1073785" cy="10096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sp>
        <p:nvSpPr>
          <p:cNvPr id="55" name="Rectangle 54">
            <a:extLst>
              <a:ext uri="{FF2B5EF4-FFF2-40B4-BE49-F238E27FC236}">
                <a16:creationId xmlns:a16="http://schemas.microsoft.com/office/drawing/2014/main" xmlns="" id="{0ED7FA58-FB04-466D-961F-0859BAA601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395730" y="-175737"/>
            <a:ext cx="8662035" cy="657225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xmlns="" id="{A0FB4DE7-B87F-41D9-A488-B8C613DCB8F4}"/>
              </a:ext>
            </a:extLst>
          </p:cNvPr>
          <p:cNvSpPr/>
          <p:nvPr/>
        </p:nvSpPr>
        <p:spPr>
          <a:xfrm>
            <a:off x="-350874" y="609600"/>
            <a:ext cx="7227925" cy="10272235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57" name="AutoShape 13">
            <a:extLst>
              <a:ext uri="{FF2B5EF4-FFF2-40B4-BE49-F238E27FC236}">
                <a16:creationId xmlns:a16="http://schemas.microsoft.com/office/drawing/2014/main" xmlns="" id="{753E59D7-3BB3-4857-B66F-2A0987D99A12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5655628" y="-25860"/>
            <a:ext cx="2065020" cy="1208878"/>
          </a:xfrm>
          <a:prstGeom prst="flowChartDocumen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58" name="AutoShape 15">
            <a:extLst>
              <a:ext uri="{FF2B5EF4-FFF2-40B4-BE49-F238E27FC236}">
                <a16:creationId xmlns:a16="http://schemas.microsoft.com/office/drawing/2014/main" xmlns="" id="{F0503C4E-29A9-4EFD-A4E7-F2DB64D2FD44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5655628" y="-104750"/>
            <a:ext cx="2065020" cy="693420"/>
          </a:xfrm>
          <a:prstGeom prst="flowChartDocumen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xmlns="" id="{0E6A6151-1B98-4BE8-BBCF-1FC35FBB38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191260" y="454818"/>
            <a:ext cx="6931025" cy="49847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pic>
        <p:nvPicPr>
          <p:cNvPr id="2057" name="Picture 22">
            <a:extLst>
              <a:ext uri="{FF2B5EF4-FFF2-40B4-BE49-F238E27FC236}">
                <a16:creationId xmlns:a16="http://schemas.microsoft.com/office/drawing/2014/main" xmlns="" id="{AE5D57C7-68D1-4516-A497-922E8ACE20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395" t="43658" r="27425" b="16995"/>
          <a:stretch>
            <a:fillRect/>
          </a:stretch>
        </p:blipFill>
        <p:spPr bwMode="auto">
          <a:xfrm>
            <a:off x="2443274" y="4063717"/>
            <a:ext cx="4325508" cy="2929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 Box 24">
            <a:extLst>
              <a:ext uri="{FF2B5EF4-FFF2-40B4-BE49-F238E27FC236}">
                <a16:creationId xmlns:a16="http://schemas.microsoft.com/office/drawing/2014/main" xmlns="" id="{67519616-4202-4E5F-9086-AD3A55A9E15A}"/>
              </a:ext>
            </a:extLst>
          </p:cNvPr>
          <p:cNvSpPr txBox="1">
            <a:spLocks noChangeArrowheads="1" noChangeShapeType="1"/>
          </p:cNvSpPr>
          <p:nvPr/>
        </p:nvSpPr>
        <p:spPr bwMode="auto">
          <a:xfrm>
            <a:off x="176893" y="1425396"/>
            <a:ext cx="6648994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d-ID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PENYUSUNAN ANALISIS PENCAPAIAN RENCANA AKSI DAERAH SDG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</a:t>
            </a:r>
            <a:r>
              <a:rPr kumimoji="0" lang="id-ID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en-US" altLang="en-US" sz="2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d-ID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PROVINSI JAMBI</a:t>
            </a:r>
            <a:endParaRPr kumimoji="0" lang="id-ID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" name="Text Box 12">
            <a:extLst>
              <a:ext uri="{FF2B5EF4-FFF2-40B4-BE49-F238E27FC236}">
                <a16:creationId xmlns:a16="http://schemas.microsoft.com/office/drawing/2014/main" xmlns="" id="{34698B97-88B4-46B6-89EC-6C84C0F7A1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4252" y="7529759"/>
            <a:ext cx="4590732" cy="8272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d-ID" altLang="en-US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BADAN PERENCANAAN PEMBANGUNAN DAERAH PEMERINTAH PROVINSI JAMBI</a:t>
            </a:r>
            <a:endParaRPr kumimoji="0" lang="en-US" alt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d-ID" altLang="en-US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TAHUN ANGGARAN 201</a:t>
            </a:r>
            <a:r>
              <a:rPr kumimoji="0" lang="en-US" altLang="en-US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8</a:t>
            </a:r>
            <a:endParaRPr kumimoji="0" lang="en-US" alt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xmlns="" id="{C346A266-CAEA-41D3-9B45-9157C796A5E0}"/>
              </a:ext>
            </a:extLst>
          </p:cNvPr>
          <p:cNvSpPr/>
          <p:nvPr/>
        </p:nvSpPr>
        <p:spPr>
          <a:xfrm>
            <a:off x="-191761" y="8731087"/>
            <a:ext cx="6716386" cy="1033463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xmlns="" id="{F665A323-760D-48EF-B952-70B937F24EE9}"/>
              </a:ext>
            </a:extLst>
          </p:cNvPr>
          <p:cNvSpPr/>
          <p:nvPr/>
        </p:nvSpPr>
        <p:spPr>
          <a:xfrm>
            <a:off x="-230815" y="8932807"/>
            <a:ext cx="6754170" cy="100321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xmlns="" id="{5C04D932-B632-407B-861A-07317E0829C3}"/>
              </a:ext>
            </a:extLst>
          </p:cNvPr>
          <p:cNvSpPr/>
          <p:nvPr/>
        </p:nvSpPr>
        <p:spPr>
          <a:xfrm>
            <a:off x="-172085" y="9254646"/>
            <a:ext cx="6699885" cy="95313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xmlns="" id="{6CF192FE-4E16-48DA-81AD-C8C258B263B9}"/>
              </a:ext>
            </a:extLst>
          </p:cNvPr>
          <p:cNvSpPr/>
          <p:nvPr/>
        </p:nvSpPr>
        <p:spPr>
          <a:xfrm>
            <a:off x="-203834" y="9184160"/>
            <a:ext cx="6817360" cy="377825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xmlns="" id="{D5CAB208-1817-4795-8D41-CB90B81243A1}"/>
              </a:ext>
            </a:extLst>
          </p:cNvPr>
          <p:cNvGrpSpPr/>
          <p:nvPr/>
        </p:nvGrpSpPr>
        <p:grpSpPr>
          <a:xfrm>
            <a:off x="89218" y="3501867"/>
            <a:ext cx="2238376" cy="4317998"/>
            <a:chOff x="523875" y="4297045"/>
            <a:chExt cx="2371725" cy="4648200"/>
          </a:xfrm>
        </p:grpSpPr>
        <p:sp>
          <p:nvSpPr>
            <p:cNvPr id="67" name="Rectangle: Rounded Corners 66">
              <a:extLst>
                <a:ext uri="{FF2B5EF4-FFF2-40B4-BE49-F238E27FC236}">
                  <a16:creationId xmlns:a16="http://schemas.microsoft.com/office/drawing/2014/main" xmlns="" id="{235026D9-3FB0-4CEA-A7B7-46C15A6220D4}"/>
                </a:ext>
              </a:extLst>
            </p:cNvPr>
            <p:cNvSpPr/>
            <p:nvPr/>
          </p:nvSpPr>
          <p:spPr>
            <a:xfrm>
              <a:off x="523875" y="4297045"/>
              <a:ext cx="1190625" cy="1143000"/>
            </a:xfrm>
            <a:prstGeom prst="roundRect">
              <a:avLst/>
            </a:prstGeom>
            <a:blipFill>
              <a:blip r:embed="rId4"/>
              <a:stretch>
                <a:fillRect/>
              </a:stretch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68" name="Rectangle: Rounded Corners 67">
              <a:extLst>
                <a:ext uri="{FF2B5EF4-FFF2-40B4-BE49-F238E27FC236}">
                  <a16:creationId xmlns:a16="http://schemas.microsoft.com/office/drawing/2014/main" xmlns="" id="{FEED9297-9157-4F91-9D77-5384112AD549}"/>
                </a:ext>
              </a:extLst>
            </p:cNvPr>
            <p:cNvSpPr/>
            <p:nvPr/>
          </p:nvSpPr>
          <p:spPr>
            <a:xfrm>
              <a:off x="1704975" y="4297045"/>
              <a:ext cx="1190625" cy="1143000"/>
            </a:xfrm>
            <a:prstGeom prst="roundRect">
              <a:avLst/>
            </a:prstGeom>
            <a:blipFill>
              <a:blip r:embed="rId5" cstate="print"/>
              <a:stretch>
                <a:fillRect/>
              </a:stretch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69" name="Rectangle: Rounded Corners 68">
              <a:extLst>
                <a:ext uri="{FF2B5EF4-FFF2-40B4-BE49-F238E27FC236}">
                  <a16:creationId xmlns:a16="http://schemas.microsoft.com/office/drawing/2014/main" xmlns="" id="{566AC2ED-AAFF-4213-8A65-2E46F9B526B8}"/>
                </a:ext>
              </a:extLst>
            </p:cNvPr>
            <p:cNvSpPr/>
            <p:nvPr/>
          </p:nvSpPr>
          <p:spPr>
            <a:xfrm>
              <a:off x="523875" y="5459095"/>
              <a:ext cx="1190625" cy="1143000"/>
            </a:xfrm>
            <a:prstGeom prst="roundRect">
              <a:avLst/>
            </a:prstGeom>
            <a:blipFill>
              <a:blip r:embed="rId6"/>
              <a:stretch>
                <a:fillRect/>
              </a:stretch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70" name="Rectangle: Rounded Corners 69">
              <a:extLst>
                <a:ext uri="{FF2B5EF4-FFF2-40B4-BE49-F238E27FC236}">
                  <a16:creationId xmlns:a16="http://schemas.microsoft.com/office/drawing/2014/main" xmlns="" id="{8DDC0F3A-D408-49F2-BB50-693BD9B2362C}"/>
                </a:ext>
              </a:extLst>
            </p:cNvPr>
            <p:cNvSpPr/>
            <p:nvPr/>
          </p:nvSpPr>
          <p:spPr>
            <a:xfrm>
              <a:off x="1704975" y="5459095"/>
              <a:ext cx="1190625" cy="1143000"/>
            </a:xfrm>
            <a:prstGeom prst="roundRect">
              <a:avLst/>
            </a:prstGeom>
            <a:blipFill>
              <a:blip r:embed="rId7" cstate="print"/>
              <a:stretch>
                <a:fillRect/>
              </a:stretch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71" name="Rectangle: Rounded Corners 70">
              <a:extLst>
                <a:ext uri="{FF2B5EF4-FFF2-40B4-BE49-F238E27FC236}">
                  <a16:creationId xmlns:a16="http://schemas.microsoft.com/office/drawing/2014/main" xmlns="" id="{939C03E6-02D5-45E5-8711-8802D334B0C1}"/>
                </a:ext>
              </a:extLst>
            </p:cNvPr>
            <p:cNvSpPr/>
            <p:nvPr/>
          </p:nvSpPr>
          <p:spPr>
            <a:xfrm>
              <a:off x="523875" y="6621145"/>
              <a:ext cx="1190625" cy="1143000"/>
            </a:xfrm>
            <a:prstGeom prst="roundRect">
              <a:avLst/>
            </a:prstGeom>
            <a:blipFill>
              <a:blip r:embed="rId8"/>
              <a:stretch>
                <a:fillRect/>
              </a:stretch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72" name="Rectangle: Rounded Corners 71">
              <a:extLst>
                <a:ext uri="{FF2B5EF4-FFF2-40B4-BE49-F238E27FC236}">
                  <a16:creationId xmlns:a16="http://schemas.microsoft.com/office/drawing/2014/main" xmlns="" id="{6F75B62A-A4DF-4079-A370-F7B35E3A4515}"/>
                </a:ext>
              </a:extLst>
            </p:cNvPr>
            <p:cNvSpPr/>
            <p:nvPr/>
          </p:nvSpPr>
          <p:spPr>
            <a:xfrm>
              <a:off x="1704975" y="6621145"/>
              <a:ext cx="1190625" cy="1143000"/>
            </a:xfrm>
            <a:prstGeom prst="roundRect">
              <a:avLst/>
            </a:prstGeom>
            <a:blipFill>
              <a:blip r:embed="rId9"/>
              <a:stretch>
                <a:fillRect/>
              </a:stretch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73" name="Rectangle: Rounded Corners 72">
              <a:extLst>
                <a:ext uri="{FF2B5EF4-FFF2-40B4-BE49-F238E27FC236}">
                  <a16:creationId xmlns:a16="http://schemas.microsoft.com/office/drawing/2014/main" xmlns="" id="{1ADA287E-8A8A-4F41-B623-298D31D92F99}"/>
                </a:ext>
              </a:extLst>
            </p:cNvPr>
            <p:cNvSpPr/>
            <p:nvPr/>
          </p:nvSpPr>
          <p:spPr>
            <a:xfrm>
              <a:off x="523875" y="7802245"/>
              <a:ext cx="1190625" cy="1143000"/>
            </a:xfrm>
            <a:prstGeom prst="roundRect">
              <a:avLst/>
            </a:prstGeom>
            <a:blipFill>
              <a:blip r:embed="rId10"/>
              <a:stretch>
                <a:fillRect/>
              </a:stretch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74" name="Rectangle: Rounded Corners 73">
              <a:extLst>
                <a:ext uri="{FF2B5EF4-FFF2-40B4-BE49-F238E27FC236}">
                  <a16:creationId xmlns:a16="http://schemas.microsoft.com/office/drawing/2014/main" xmlns="" id="{068DF035-C447-4663-89EF-932C5048E8F4}"/>
                </a:ext>
              </a:extLst>
            </p:cNvPr>
            <p:cNvSpPr/>
            <p:nvPr/>
          </p:nvSpPr>
          <p:spPr>
            <a:xfrm>
              <a:off x="1704975" y="7802245"/>
              <a:ext cx="1190625" cy="1143000"/>
            </a:xfrm>
            <a:prstGeom prst="roundRect">
              <a:avLst/>
            </a:prstGeom>
            <a:blipFill>
              <a:blip r:embed="rId11" cstate="print"/>
              <a:stretch>
                <a:fillRect/>
              </a:stretch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14" name="Rectangle 26">
            <a:extLst>
              <a:ext uri="{FF2B5EF4-FFF2-40B4-BE49-F238E27FC236}">
                <a16:creationId xmlns:a16="http://schemas.microsoft.com/office/drawing/2014/main" xmlns="" id="{A76A5CDC-5EAF-4E6A-9A43-2D8E490231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152400"/>
            <a:ext cx="685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5" name="Rectangle 27">
            <a:extLst>
              <a:ext uri="{FF2B5EF4-FFF2-40B4-BE49-F238E27FC236}">
                <a16:creationId xmlns:a16="http://schemas.microsoft.com/office/drawing/2014/main" xmlns="" id="{1893179F-0497-4DDC-90BE-6CE3B47F8A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609600"/>
            <a:ext cx="685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8" name="Rectangle 28">
            <a:extLst>
              <a:ext uri="{FF2B5EF4-FFF2-40B4-BE49-F238E27FC236}">
                <a16:creationId xmlns:a16="http://schemas.microsoft.com/office/drawing/2014/main" xmlns="" id="{470DACE0-3FC3-40E3-8722-05E62E175F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1066800"/>
            <a:ext cx="685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6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9" name="Rectangle 29">
            <a:extLst>
              <a:ext uri="{FF2B5EF4-FFF2-40B4-BE49-F238E27FC236}">
                <a16:creationId xmlns:a16="http://schemas.microsoft.com/office/drawing/2014/main" xmlns="" id="{A52EAB41-91C3-4FD1-9016-C705D0859D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1524000"/>
            <a:ext cx="685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0" name="Rectangle 30">
            <a:extLst>
              <a:ext uri="{FF2B5EF4-FFF2-40B4-BE49-F238E27FC236}">
                <a16:creationId xmlns:a16="http://schemas.microsoft.com/office/drawing/2014/main" xmlns="" id="{900B7F8E-5F6C-45A6-84D5-E4C465969B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1524000"/>
            <a:ext cx="685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xmlns="" id="{987E319E-31EB-4573-A6E0-A724BC08701A}"/>
              </a:ext>
            </a:extLst>
          </p:cNvPr>
          <p:cNvSpPr/>
          <p:nvPr/>
        </p:nvSpPr>
        <p:spPr>
          <a:xfrm>
            <a:off x="5625035" y="8732389"/>
            <a:ext cx="2061845" cy="768915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76" name="Rectangle 75">
            <a:extLst>
              <a:ext uri="{FF2B5EF4-FFF2-40B4-BE49-F238E27FC236}">
                <a16:creationId xmlns:a16="http://schemas.microsoft.com/office/drawing/2014/main" xmlns="" id="{5F93CB43-4B1B-4AB9-8D7B-20BF18B9D1F6}"/>
              </a:ext>
            </a:extLst>
          </p:cNvPr>
          <p:cNvSpPr/>
          <p:nvPr/>
        </p:nvSpPr>
        <p:spPr>
          <a:xfrm>
            <a:off x="5535295" y="8930009"/>
            <a:ext cx="2033270" cy="1766407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xmlns="" id="{71808D94-2431-499F-84F5-B990C7388D27}"/>
              </a:ext>
            </a:extLst>
          </p:cNvPr>
          <p:cNvSpPr/>
          <p:nvPr/>
        </p:nvSpPr>
        <p:spPr>
          <a:xfrm>
            <a:off x="5770880" y="9206386"/>
            <a:ext cx="2033270" cy="107188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282714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101</TotalTime>
  <Words>21</Words>
  <Application>Microsoft Office PowerPoint</Application>
  <PresentationFormat>A4 Paper (210x297 mm)</PresentationFormat>
  <Paragraphs>6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Slide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Toshiba c855</dc:creator>
  <cp:lastModifiedBy>Microsoft</cp:lastModifiedBy>
  <cp:revision>12</cp:revision>
  <cp:lastPrinted>2018-12-31T09:11:48Z</cp:lastPrinted>
  <dcterms:created xsi:type="dcterms:W3CDTF">2018-08-26T01:26:40Z</dcterms:created>
  <dcterms:modified xsi:type="dcterms:W3CDTF">2019-07-11T09:54:32Z</dcterms:modified>
</cp:coreProperties>
</file>