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</p:sldMasterIdLst>
  <p:notesMasterIdLst>
    <p:notesMasterId r:id="rId27"/>
  </p:notesMasterIdLst>
  <p:sldIdLst>
    <p:sldId id="281" r:id="rId5"/>
    <p:sldId id="284" r:id="rId6"/>
    <p:sldId id="285" r:id="rId7"/>
    <p:sldId id="282" r:id="rId8"/>
    <p:sldId id="271" r:id="rId9"/>
    <p:sldId id="272" r:id="rId10"/>
    <p:sldId id="258" r:id="rId11"/>
    <p:sldId id="277" r:id="rId12"/>
    <p:sldId id="286" r:id="rId13"/>
    <p:sldId id="267" r:id="rId14"/>
    <p:sldId id="268" r:id="rId15"/>
    <p:sldId id="270" r:id="rId16"/>
    <p:sldId id="551" r:id="rId17"/>
    <p:sldId id="552" r:id="rId18"/>
    <p:sldId id="553" r:id="rId19"/>
    <p:sldId id="278" r:id="rId20"/>
    <p:sldId id="274" r:id="rId21"/>
    <p:sldId id="275" r:id="rId22"/>
    <p:sldId id="276" r:id="rId23"/>
    <p:sldId id="555" r:id="rId24"/>
    <p:sldId id="260" r:id="rId25"/>
    <p:sldId id="549" r:id="rId26"/>
  </p:sldIdLst>
  <p:sldSz cx="9144000" cy="6858000" type="screen4x3"/>
  <p:notesSz cx="7102475" cy="9388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82" autoAdjust="0"/>
    <p:restoredTop sz="94660"/>
  </p:normalViewPr>
  <p:slideViewPr>
    <p:cSldViewPr snapToGrid="0">
      <p:cViewPr varScale="1">
        <p:scale>
          <a:sx n="82" d="100"/>
          <a:sy n="82" d="100"/>
        </p:scale>
        <p:origin x="158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8D207D-9DF5-4726-8AAA-E84AB4F11754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A75C988-D964-4A70-83AA-A646CA625A70}">
      <dgm:prSet phldrT="[Text]"/>
      <dgm:spPr>
        <a:solidFill>
          <a:srgbClr val="FFC000"/>
        </a:solidFill>
      </dgm:spPr>
      <dgm:t>
        <a:bodyPr/>
        <a:lstStyle/>
        <a:p>
          <a:r>
            <a:rPr lang="en-US" b="1" dirty="0" err="1">
              <a:solidFill>
                <a:schemeClr val="tx1"/>
              </a:solidFill>
            </a:rPr>
            <a:t>Nasional</a:t>
          </a:r>
          <a:endParaRPr lang="en-US" b="1" dirty="0">
            <a:solidFill>
              <a:schemeClr val="tx1"/>
            </a:solidFill>
          </a:endParaRPr>
        </a:p>
      </dgm:t>
    </dgm:pt>
    <dgm:pt modelId="{69619993-C1B4-42F2-804A-0B5FB87FA5E1}" type="parTrans" cxnId="{1F0F4952-F94C-4965-A30F-BC5FB48C28B8}">
      <dgm:prSet/>
      <dgm:spPr/>
      <dgm:t>
        <a:bodyPr/>
        <a:lstStyle/>
        <a:p>
          <a:endParaRPr lang="en-US"/>
        </a:p>
      </dgm:t>
    </dgm:pt>
    <dgm:pt modelId="{5BF337A1-4904-4AEB-8C27-9330063F4912}" type="sibTrans" cxnId="{1F0F4952-F94C-4965-A30F-BC5FB48C28B8}">
      <dgm:prSet/>
      <dgm:spPr/>
      <dgm:t>
        <a:bodyPr/>
        <a:lstStyle/>
        <a:p>
          <a:endParaRPr lang="en-US"/>
        </a:p>
      </dgm:t>
    </dgm:pt>
    <dgm:pt modelId="{9C0B579A-317E-494E-A263-165415F0B8A7}">
      <dgm:prSet phldrT="[Text]"/>
      <dgm:spPr/>
      <dgm:t>
        <a:bodyPr/>
        <a:lstStyle/>
        <a:p>
          <a:r>
            <a:rPr lang="en-US" b="1" dirty="0"/>
            <a:t>PARAMAKARYA</a:t>
          </a:r>
        </a:p>
      </dgm:t>
    </dgm:pt>
    <dgm:pt modelId="{5ABA7F70-1925-4C6F-91ED-0D6591CCAC6D}" type="parTrans" cxnId="{F36D4493-6CDA-4F85-B334-FBDC5A8CD044}">
      <dgm:prSet/>
      <dgm:spPr/>
      <dgm:t>
        <a:bodyPr/>
        <a:lstStyle/>
        <a:p>
          <a:endParaRPr lang="en-US"/>
        </a:p>
      </dgm:t>
    </dgm:pt>
    <dgm:pt modelId="{6C85E5A5-F991-46D3-91D5-164FDB3D18B5}" type="sibTrans" cxnId="{F36D4493-6CDA-4F85-B334-FBDC5A8CD044}">
      <dgm:prSet/>
      <dgm:spPr/>
      <dgm:t>
        <a:bodyPr/>
        <a:lstStyle/>
        <a:p>
          <a:endParaRPr lang="en-US"/>
        </a:p>
      </dgm:t>
    </dgm:pt>
    <dgm:pt modelId="{ABDD3BA8-F3D7-4AD1-83A6-C267797079AA}">
      <dgm:prSet phldrT="[Text]"/>
      <dgm:spPr>
        <a:solidFill>
          <a:srgbClr val="00B0F0">
            <a:alpha val="90000"/>
          </a:srgbClr>
        </a:solidFill>
      </dgm:spPr>
      <dgm:t>
        <a:bodyPr/>
        <a:lstStyle/>
        <a:p>
          <a:pPr algn="ctr"/>
          <a:r>
            <a:rPr lang="en-US" b="1" dirty="0"/>
            <a:t>“</a:t>
          </a:r>
          <a:r>
            <a:rPr lang="en-US" b="1" dirty="0" err="1"/>
            <a:t>Karya</a:t>
          </a:r>
          <a:r>
            <a:rPr lang="en-US" b="1" dirty="0"/>
            <a:t> </a:t>
          </a:r>
          <a:r>
            <a:rPr lang="en-US" b="1" dirty="0" err="1"/>
            <a:t>Unggul</a:t>
          </a:r>
          <a:r>
            <a:rPr lang="en-US" b="1" dirty="0"/>
            <a:t>”</a:t>
          </a:r>
        </a:p>
      </dgm:t>
    </dgm:pt>
    <dgm:pt modelId="{023B1075-B2A9-494A-B5A0-3D25402548BB}" type="parTrans" cxnId="{F4EF31B4-2CFC-45B1-B508-CA914D10840A}">
      <dgm:prSet/>
      <dgm:spPr/>
      <dgm:t>
        <a:bodyPr/>
        <a:lstStyle/>
        <a:p>
          <a:endParaRPr lang="en-US"/>
        </a:p>
      </dgm:t>
    </dgm:pt>
    <dgm:pt modelId="{0AE80B3C-1BB2-41E6-B54E-C0D4FA85DC15}" type="sibTrans" cxnId="{F4EF31B4-2CFC-45B1-B508-CA914D10840A}">
      <dgm:prSet/>
      <dgm:spPr/>
      <dgm:t>
        <a:bodyPr/>
        <a:lstStyle/>
        <a:p>
          <a:endParaRPr lang="en-US"/>
        </a:p>
      </dgm:t>
    </dgm:pt>
    <dgm:pt modelId="{DA4641E3-EBB6-4396-B8A4-70B1DFB7AA8D}">
      <dgm:prSet phldrT="[Text]"/>
      <dgm:spPr>
        <a:solidFill>
          <a:srgbClr val="FFC000"/>
        </a:solidFill>
      </dgm:spPr>
      <dgm:t>
        <a:bodyPr/>
        <a:lstStyle/>
        <a:p>
          <a:r>
            <a:rPr lang="en-US" b="1" dirty="0" err="1">
              <a:solidFill>
                <a:schemeClr val="tx1"/>
              </a:solidFill>
            </a:rPr>
            <a:t>Propinsi</a:t>
          </a:r>
          <a:endParaRPr lang="en-US" b="1" dirty="0">
            <a:solidFill>
              <a:schemeClr val="tx1"/>
            </a:solidFill>
          </a:endParaRPr>
        </a:p>
      </dgm:t>
    </dgm:pt>
    <dgm:pt modelId="{2FF96697-398E-4509-BC42-CAD612167E28}" type="parTrans" cxnId="{CA632267-3267-4EA0-B357-F6E5FD286C16}">
      <dgm:prSet/>
      <dgm:spPr/>
      <dgm:t>
        <a:bodyPr/>
        <a:lstStyle/>
        <a:p>
          <a:endParaRPr lang="en-US"/>
        </a:p>
      </dgm:t>
    </dgm:pt>
    <dgm:pt modelId="{7C29A142-97E3-4E05-BBF8-5C263DDA817F}" type="sibTrans" cxnId="{CA632267-3267-4EA0-B357-F6E5FD286C16}">
      <dgm:prSet/>
      <dgm:spPr/>
      <dgm:t>
        <a:bodyPr/>
        <a:lstStyle/>
        <a:p>
          <a:endParaRPr lang="en-US"/>
        </a:p>
      </dgm:t>
    </dgm:pt>
    <dgm:pt modelId="{3CDE878A-744C-401F-A4B6-1AB75240AD70}">
      <dgm:prSet phldrT="[Text]"/>
      <dgm:spPr/>
      <dgm:t>
        <a:bodyPr/>
        <a:lstStyle/>
        <a:p>
          <a:r>
            <a:rPr lang="en-US" b="1" dirty="0"/>
            <a:t>SHIDAKARYA</a:t>
          </a:r>
        </a:p>
      </dgm:t>
    </dgm:pt>
    <dgm:pt modelId="{C80F49C9-B015-40E6-85C1-7B0A032C6FCC}" type="parTrans" cxnId="{CAF9F087-FA4C-4E40-8584-38AB8E15B09A}">
      <dgm:prSet/>
      <dgm:spPr/>
      <dgm:t>
        <a:bodyPr/>
        <a:lstStyle/>
        <a:p>
          <a:endParaRPr lang="en-US"/>
        </a:p>
      </dgm:t>
    </dgm:pt>
    <dgm:pt modelId="{E899AF7E-C1AC-47A3-B76C-E273F8E5013B}" type="sibTrans" cxnId="{CAF9F087-FA4C-4E40-8584-38AB8E15B09A}">
      <dgm:prSet/>
      <dgm:spPr/>
      <dgm:t>
        <a:bodyPr/>
        <a:lstStyle/>
        <a:p>
          <a:endParaRPr lang="en-US"/>
        </a:p>
      </dgm:t>
    </dgm:pt>
    <dgm:pt modelId="{4F1D0633-F37D-4FE7-95D0-83B65FCA6312}">
      <dgm:prSet phldrT="[Text]"/>
      <dgm:spPr>
        <a:solidFill>
          <a:srgbClr val="00B0F0">
            <a:alpha val="90000"/>
          </a:srgbClr>
        </a:solidFill>
      </dgm:spPr>
      <dgm:t>
        <a:bodyPr/>
        <a:lstStyle/>
        <a:p>
          <a:pPr algn="ctr"/>
          <a:r>
            <a:rPr lang="en-US" b="1" dirty="0"/>
            <a:t>“</a:t>
          </a:r>
          <a:r>
            <a:rPr lang="en-US" b="1" dirty="0" err="1"/>
            <a:t>Karya</a:t>
          </a:r>
          <a:r>
            <a:rPr lang="en-US" b="1" dirty="0"/>
            <a:t> Prima”</a:t>
          </a:r>
        </a:p>
      </dgm:t>
    </dgm:pt>
    <dgm:pt modelId="{7480318E-DA14-4891-9BF8-7F45BD6972AB}" type="parTrans" cxnId="{856A0F81-9A13-4D64-A44C-EB1834AAA449}">
      <dgm:prSet/>
      <dgm:spPr/>
      <dgm:t>
        <a:bodyPr/>
        <a:lstStyle/>
        <a:p>
          <a:endParaRPr lang="en-US"/>
        </a:p>
      </dgm:t>
    </dgm:pt>
    <dgm:pt modelId="{F37355B5-66E1-4C89-B933-6EF3F295577B}" type="sibTrans" cxnId="{856A0F81-9A13-4D64-A44C-EB1834AAA449}">
      <dgm:prSet/>
      <dgm:spPr/>
      <dgm:t>
        <a:bodyPr/>
        <a:lstStyle/>
        <a:p>
          <a:endParaRPr lang="en-US"/>
        </a:p>
      </dgm:t>
    </dgm:pt>
    <dgm:pt modelId="{A6BA9103-E3C4-4A45-9515-4618CA6CDE18}" type="pres">
      <dgm:prSet presAssocID="{AA8D207D-9DF5-4726-8AAA-E84AB4F11754}" presName="list" presStyleCnt="0">
        <dgm:presLayoutVars>
          <dgm:dir/>
          <dgm:animLvl val="lvl"/>
        </dgm:presLayoutVars>
      </dgm:prSet>
      <dgm:spPr/>
    </dgm:pt>
    <dgm:pt modelId="{5ACD9837-E9EA-49FB-969B-3F38DACE4607}" type="pres">
      <dgm:prSet presAssocID="{2A75C988-D964-4A70-83AA-A646CA625A70}" presName="posSpace" presStyleCnt="0"/>
      <dgm:spPr/>
    </dgm:pt>
    <dgm:pt modelId="{CC8FBDCA-2FA3-478C-9A6F-0DD88842D542}" type="pres">
      <dgm:prSet presAssocID="{2A75C988-D964-4A70-83AA-A646CA625A70}" presName="vertFlow" presStyleCnt="0"/>
      <dgm:spPr/>
    </dgm:pt>
    <dgm:pt modelId="{87B334F1-C688-495C-A85A-245E5B172376}" type="pres">
      <dgm:prSet presAssocID="{2A75C988-D964-4A70-83AA-A646CA625A70}" presName="topSpace" presStyleCnt="0"/>
      <dgm:spPr/>
    </dgm:pt>
    <dgm:pt modelId="{AAFE8CED-ED29-4812-8A24-D773CD63F7BD}" type="pres">
      <dgm:prSet presAssocID="{2A75C988-D964-4A70-83AA-A646CA625A70}" presName="firstComp" presStyleCnt="0"/>
      <dgm:spPr/>
    </dgm:pt>
    <dgm:pt modelId="{965F3F55-8D7B-4163-B9B5-433C3C5EF1E8}" type="pres">
      <dgm:prSet presAssocID="{2A75C988-D964-4A70-83AA-A646CA625A70}" presName="firstChild" presStyleLbl="bgAccFollowNode1" presStyleIdx="0" presStyleCnt="4"/>
      <dgm:spPr/>
    </dgm:pt>
    <dgm:pt modelId="{8E6FB877-E56C-44F2-97CA-67D061F2C6F7}" type="pres">
      <dgm:prSet presAssocID="{2A75C988-D964-4A70-83AA-A646CA625A70}" presName="firstChildTx" presStyleLbl="bgAccFollowNode1" presStyleIdx="0" presStyleCnt="4">
        <dgm:presLayoutVars>
          <dgm:bulletEnabled val="1"/>
        </dgm:presLayoutVars>
      </dgm:prSet>
      <dgm:spPr/>
    </dgm:pt>
    <dgm:pt modelId="{573F812D-D291-49A2-968A-3B0D88FA4143}" type="pres">
      <dgm:prSet presAssocID="{ABDD3BA8-F3D7-4AD1-83A6-C267797079AA}" presName="comp" presStyleCnt="0"/>
      <dgm:spPr/>
    </dgm:pt>
    <dgm:pt modelId="{F86BB158-153A-4DC7-B88A-9E46929E2D48}" type="pres">
      <dgm:prSet presAssocID="{ABDD3BA8-F3D7-4AD1-83A6-C267797079AA}" presName="child" presStyleLbl="bgAccFollowNode1" presStyleIdx="1" presStyleCnt="4" custScaleX="116440" custScaleY="50378" custLinFactNeighborX="-728" custLinFactNeighborY="-29451"/>
      <dgm:spPr/>
    </dgm:pt>
    <dgm:pt modelId="{13BB80B4-93F2-495A-B705-8BC6AF7722F4}" type="pres">
      <dgm:prSet presAssocID="{ABDD3BA8-F3D7-4AD1-83A6-C267797079AA}" presName="childTx" presStyleLbl="bgAccFollowNode1" presStyleIdx="1" presStyleCnt="4">
        <dgm:presLayoutVars>
          <dgm:bulletEnabled val="1"/>
        </dgm:presLayoutVars>
      </dgm:prSet>
      <dgm:spPr/>
    </dgm:pt>
    <dgm:pt modelId="{4760C775-C915-4FE8-9736-7972E40A5978}" type="pres">
      <dgm:prSet presAssocID="{2A75C988-D964-4A70-83AA-A646CA625A70}" presName="negSpace" presStyleCnt="0"/>
      <dgm:spPr/>
    </dgm:pt>
    <dgm:pt modelId="{55C6A535-A1B2-44D7-8A89-A5FD386B1305}" type="pres">
      <dgm:prSet presAssocID="{2A75C988-D964-4A70-83AA-A646CA625A70}" presName="circle" presStyleLbl="node1" presStyleIdx="0" presStyleCnt="2" custLinFactNeighborX="-50487" custLinFactNeighborY="-24883"/>
      <dgm:spPr/>
    </dgm:pt>
    <dgm:pt modelId="{EDF42F76-1E1F-4482-BBD3-57638A7EA866}" type="pres">
      <dgm:prSet presAssocID="{5BF337A1-4904-4AEB-8C27-9330063F4912}" presName="transSpace" presStyleCnt="0"/>
      <dgm:spPr/>
    </dgm:pt>
    <dgm:pt modelId="{1E046BF6-F853-4C34-B2DA-D4AF93ECE4A5}" type="pres">
      <dgm:prSet presAssocID="{DA4641E3-EBB6-4396-B8A4-70B1DFB7AA8D}" presName="posSpace" presStyleCnt="0"/>
      <dgm:spPr/>
    </dgm:pt>
    <dgm:pt modelId="{6B07D35A-1977-4CFF-8654-2FC8808767AB}" type="pres">
      <dgm:prSet presAssocID="{DA4641E3-EBB6-4396-B8A4-70B1DFB7AA8D}" presName="vertFlow" presStyleCnt="0"/>
      <dgm:spPr/>
    </dgm:pt>
    <dgm:pt modelId="{F24A3299-8ADB-4C99-B674-51E6657E28AD}" type="pres">
      <dgm:prSet presAssocID="{DA4641E3-EBB6-4396-B8A4-70B1DFB7AA8D}" presName="topSpace" presStyleCnt="0"/>
      <dgm:spPr/>
    </dgm:pt>
    <dgm:pt modelId="{6366BF0B-0B74-4C30-ACC5-0DCC67A24DFF}" type="pres">
      <dgm:prSet presAssocID="{DA4641E3-EBB6-4396-B8A4-70B1DFB7AA8D}" presName="firstComp" presStyleCnt="0"/>
      <dgm:spPr/>
    </dgm:pt>
    <dgm:pt modelId="{584724C6-8318-48C2-A681-994DDC430E45}" type="pres">
      <dgm:prSet presAssocID="{DA4641E3-EBB6-4396-B8A4-70B1DFB7AA8D}" presName="firstChild" presStyleLbl="bgAccFollowNode1" presStyleIdx="2" presStyleCnt="4"/>
      <dgm:spPr/>
    </dgm:pt>
    <dgm:pt modelId="{C0D9A5F2-E73B-458B-B47E-D5823C44846B}" type="pres">
      <dgm:prSet presAssocID="{DA4641E3-EBB6-4396-B8A4-70B1DFB7AA8D}" presName="firstChildTx" presStyleLbl="bgAccFollowNode1" presStyleIdx="2" presStyleCnt="4">
        <dgm:presLayoutVars>
          <dgm:bulletEnabled val="1"/>
        </dgm:presLayoutVars>
      </dgm:prSet>
      <dgm:spPr/>
    </dgm:pt>
    <dgm:pt modelId="{E9518FF5-8064-488C-A17F-105BE3AFC3D6}" type="pres">
      <dgm:prSet presAssocID="{4F1D0633-F37D-4FE7-95D0-83B65FCA6312}" presName="comp" presStyleCnt="0"/>
      <dgm:spPr/>
    </dgm:pt>
    <dgm:pt modelId="{21DA71C2-F59E-4D6D-9BE2-3DC1B6B3053B}" type="pres">
      <dgm:prSet presAssocID="{4F1D0633-F37D-4FE7-95D0-83B65FCA6312}" presName="child" presStyleLbl="bgAccFollowNode1" presStyleIdx="3" presStyleCnt="4" custScaleX="120726" custScaleY="50651" custLinFactNeighborX="-3278" custLinFactNeighborY="-25571"/>
      <dgm:spPr/>
    </dgm:pt>
    <dgm:pt modelId="{75796041-47A4-430E-B884-A67639B8C3BD}" type="pres">
      <dgm:prSet presAssocID="{4F1D0633-F37D-4FE7-95D0-83B65FCA6312}" presName="childTx" presStyleLbl="bgAccFollowNode1" presStyleIdx="3" presStyleCnt="4">
        <dgm:presLayoutVars>
          <dgm:bulletEnabled val="1"/>
        </dgm:presLayoutVars>
      </dgm:prSet>
      <dgm:spPr/>
    </dgm:pt>
    <dgm:pt modelId="{8711E3DA-8763-4670-97AF-E4125FFA2DAA}" type="pres">
      <dgm:prSet presAssocID="{DA4641E3-EBB6-4396-B8A4-70B1DFB7AA8D}" presName="negSpace" presStyleCnt="0"/>
      <dgm:spPr/>
    </dgm:pt>
    <dgm:pt modelId="{A2A1BBB1-1C18-4F08-9B61-D7D09191403A}" type="pres">
      <dgm:prSet presAssocID="{DA4641E3-EBB6-4396-B8A4-70B1DFB7AA8D}" presName="circle" presStyleLbl="node1" presStyleIdx="1" presStyleCnt="2" custLinFactNeighborX="-16464" custLinFactNeighborY="-21637"/>
      <dgm:spPr/>
    </dgm:pt>
  </dgm:ptLst>
  <dgm:cxnLst>
    <dgm:cxn modelId="{461FF637-68E7-4E96-B3EF-0033CA28E877}" type="presOf" srcId="{3CDE878A-744C-401F-A4B6-1AB75240AD70}" destId="{584724C6-8318-48C2-A681-994DDC430E45}" srcOrd="0" destOrd="0" presId="urn:microsoft.com/office/officeart/2005/8/layout/hList9"/>
    <dgm:cxn modelId="{3FCA3F41-9548-4891-B1D3-72C5BAA63B6F}" type="presOf" srcId="{4F1D0633-F37D-4FE7-95D0-83B65FCA6312}" destId="{21DA71C2-F59E-4D6D-9BE2-3DC1B6B3053B}" srcOrd="0" destOrd="0" presId="urn:microsoft.com/office/officeart/2005/8/layout/hList9"/>
    <dgm:cxn modelId="{CA632267-3267-4EA0-B357-F6E5FD286C16}" srcId="{AA8D207D-9DF5-4726-8AAA-E84AB4F11754}" destId="{DA4641E3-EBB6-4396-B8A4-70B1DFB7AA8D}" srcOrd="1" destOrd="0" parTransId="{2FF96697-398E-4509-BC42-CAD612167E28}" sibTransId="{7C29A142-97E3-4E05-BBF8-5C263DDA817F}"/>
    <dgm:cxn modelId="{C7B86849-CB71-424A-ACE9-29368A0E11C3}" type="presOf" srcId="{9C0B579A-317E-494E-A263-165415F0B8A7}" destId="{965F3F55-8D7B-4163-B9B5-433C3C5EF1E8}" srcOrd="0" destOrd="0" presId="urn:microsoft.com/office/officeart/2005/8/layout/hList9"/>
    <dgm:cxn modelId="{1F0F4952-F94C-4965-A30F-BC5FB48C28B8}" srcId="{AA8D207D-9DF5-4726-8AAA-E84AB4F11754}" destId="{2A75C988-D964-4A70-83AA-A646CA625A70}" srcOrd="0" destOrd="0" parTransId="{69619993-C1B4-42F2-804A-0B5FB87FA5E1}" sibTransId="{5BF337A1-4904-4AEB-8C27-9330063F4912}"/>
    <dgm:cxn modelId="{46A42455-7B28-4EB7-823D-789B72A1AD5C}" type="presOf" srcId="{ABDD3BA8-F3D7-4AD1-83A6-C267797079AA}" destId="{F86BB158-153A-4DC7-B88A-9E46929E2D48}" srcOrd="0" destOrd="0" presId="urn:microsoft.com/office/officeart/2005/8/layout/hList9"/>
    <dgm:cxn modelId="{49768D55-83DA-436D-A160-5A13752C372F}" type="presOf" srcId="{9C0B579A-317E-494E-A263-165415F0B8A7}" destId="{8E6FB877-E56C-44F2-97CA-67D061F2C6F7}" srcOrd="1" destOrd="0" presId="urn:microsoft.com/office/officeart/2005/8/layout/hList9"/>
    <dgm:cxn modelId="{A15A7358-FA91-44D9-B109-74C9C35607E1}" type="presOf" srcId="{4F1D0633-F37D-4FE7-95D0-83B65FCA6312}" destId="{75796041-47A4-430E-B884-A67639B8C3BD}" srcOrd="1" destOrd="0" presId="urn:microsoft.com/office/officeart/2005/8/layout/hList9"/>
    <dgm:cxn modelId="{856A0F81-9A13-4D64-A44C-EB1834AAA449}" srcId="{DA4641E3-EBB6-4396-B8A4-70B1DFB7AA8D}" destId="{4F1D0633-F37D-4FE7-95D0-83B65FCA6312}" srcOrd="1" destOrd="0" parTransId="{7480318E-DA14-4891-9BF8-7F45BD6972AB}" sibTransId="{F37355B5-66E1-4C89-B933-6EF3F295577B}"/>
    <dgm:cxn modelId="{CAF9F087-FA4C-4E40-8584-38AB8E15B09A}" srcId="{DA4641E3-EBB6-4396-B8A4-70B1DFB7AA8D}" destId="{3CDE878A-744C-401F-A4B6-1AB75240AD70}" srcOrd="0" destOrd="0" parTransId="{C80F49C9-B015-40E6-85C1-7B0A032C6FCC}" sibTransId="{E899AF7E-C1AC-47A3-B76C-E273F8E5013B}"/>
    <dgm:cxn modelId="{F36D4493-6CDA-4F85-B334-FBDC5A8CD044}" srcId="{2A75C988-D964-4A70-83AA-A646CA625A70}" destId="{9C0B579A-317E-494E-A263-165415F0B8A7}" srcOrd="0" destOrd="0" parTransId="{5ABA7F70-1925-4C6F-91ED-0D6591CCAC6D}" sibTransId="{6C85E5A5-F991-46D3-91D5-164FDB3D18B5}"/>
    <dgm:cxn modelId="{7B074CAE-09C7-4106-9F2A-A520AF386017}" type="presOf" srcId="{ABDD3BA8-F3D7-4AD1-83A6-C267797079AA}" destId="{13BB80B4-93F2-495A-B705-8BC6AF7722F4}" srcOrd="1" destOrd="0" presId="urn:microsoft.com/office/officeart/2005/8/layout/hList9"/>
    <dgm:cxn modelId="{F4EF31B4-2CFC-45B1-B508-CA914D10840A}" srcId="{2A75C988-D964-4A70-83AA-A646CA625A70}" destId="{ABDD3BA8-F3D7-4AD1-83A6-C267797079AA}" srcOrd="1" destOrd="0" parTransId="{023B1075-B2A9-494A-B5A0-3D25402548BB}" sibTransId="{0AE80B3C-1BB2-41E6-B54E-C0D4FA85DC15}"/>
    <dgm:cxn modelId="{DEE48DC8-D2CA-4FA4-9CA7-4CD11728177A}" type="presOf" srcId="{DA4641E3-EBB6-4396-B8A4-70B1DFB7AA8D}" destId="{A2A1BBB1-1C18-4F08-9B61-D7D09191403A}" srcOrd="0" destOrd="0" presId="urn:microsoft.com/office/officeart/2005/8/layout/hList9"/>
    <dgm:cxn modelId="{EFCDF7D4-29E6-425F-BD06-A2A605722519}" type="presOf" srcId="{AA8D207D-9DF5-4726-8AAA-E84AB4F11754}" destId="{A6BA9103-E3C4-4A45-9515-4618CA6CDE18}" srcOrd="0" destOrd="0" presId="urn:microsoft.com/office/officeart/2005/8/layout/hList9"/>
    <dgm:cxn modelId="{A7B5E3D7-8D33-43AE-8DDD-205F575AA0AA}" type="presOf" srcId="{2A75C988-D964-4A70-83AA-A646CA625A70}" destId="{55C6A535-A1B2-44D7-8A89-A5FD386B1305}" srcOrd="0" destOrd="0" presId="urn:microsoft.com/office/officeart/2005/8/layout/hList9"/>
    <dgm:cxn modelId="{EAE286D8-D1A3-4B70-9890-83A0488BB9C0}" type="presOf" srcId="{3CDE878A-744C-401F-A4B6-1AB75240AD70}" destId="{C0D9A5F2-E73B-458B-B47E-D5823C44846B}" srcOrd="1" destOrd="0" presId="urn:microsoft.com/office/officeart/2005/8/layout/hList9"/>
    <dgm:cxn modelId="{9B7AC76F-FFCF-4B2A-92D8-DDCDC919A6C3}" type="presParOf" srcId="{A6BA9103-E3C4-4A45-9515-4618CA6CDE18}" destId="{5ACD9837-E9EA-49FB-969B-3F38DACE4607}" srcOrd="0" destOrd="0" presId="urn:microsoft.com/office/officeart/2005/8/layout/hList9"/>
    <dgm:cxn modelId="{1F9AAEBE-2463-48CC-AC24-24858BC0203C}" type="presParOf" srcId="{A6BA9103-E3C4-4A45-9515-4618CA6CDE18}" destId="{CC8FBDCA-2FA3-478C-9A6F-0DD88842D542}" srcOrd="1" destOrd="0" presId="urn:microsoft.com/office/officeart/2005/8/layout/hList9"/>
    <dgm:cxn modelId="{363EE5C0-72CC-43E3-B68B-8468F9274FF5}" type="presParOf" srcId="{CC8FBDCA-2FA3-478C-9A6F-0DD88842D542}" destId="{87B334F1-C688-495C-A85A-245E5B172376}" srcOrd="0" destOrd="0" presId="urn:microsoft.com/office/officeart/2005/8/layout/hList9"/>
    <dgm:cxn modelId="{22E7E6AF-314F-4CEA-9D1A-96FF34FC5419}" type="presParOf" srcId="{CC8FBDCA-2FA3-478C-9A6F-0DD88842D542}" destId="{AAFE8CED-ED29-4812-8A24-D773CD63F7BD}" srcOrd="1" destOrd="0" presId="urn:microsoft.com/office/officeart/2005/8/layout/hList9"/>
    <dgm:cxn modelId="{4790A7BC-761B-4D49-962D-B9E503D12917}" type="presParOf" srcId="{AAFE8CED-ED29-4812-8A24-D773CD63F7BD}" destId="{965F3F55-8D7B-4163-B9B5-433C3C5EF1E8}" srcOrd="0" destOrd="0" presId="urn:microsoft.com/office/officeart/2005/8/layout/hList9"/>
    <dgm:cxn modelId="{C88FE714-F5E1-4B90-838E-7BB56CE5B2DD}" type="presParOf" srcId="{AAFE8CED-ED29-4812-8A24-D773CD63F7BD}" destId="{8E6FB877-E56C-44F2-97CA-67D061F2C6F7}" srcOrd="1" destOrd="0" presId="urn:microsoft.com/office/officeart/2005/8/layout/hList9"/>
    <dgm:cxn modelId="{07BAAF6D-7262-4BD3-8217-0A7E21AB4511}" type="presParOf" srcId="{CC8FBDCA-2FA3-478C-9A6F-0DD88842D542}" destId="{573F812D-D291-49A2-968A-3B0D88FA4143}" srcOrd="2" destOrd="0" presId="urn:microsoft.com/office/officeart/2005/8/layout/hList9"/>
    <dgm:cxn modelId="{05CF198D-41C8-42E8-8E47-F6E8F7FBA7D2}" type="presParOf" srcId="{573F812D-D291-49A2-968A-3B0D88FA4143}" destId="{F86BB158-153A-4DC7-B88A-9E46929E2D48}" srcOrd="0" destOrd="0" presId="urn:microsoft.com/office/officeart/2005/8/layout/hList9"/>
    <dgm:cxn modelId="{AFD39DCA-5E89-4544-AD94-18A57789BF6C}" type="presParOf" srcId="{573F812D-D291-49A2-968A-3B0D88FA4143}" destId="{13BB80B4-93F2-495A-B705-8BC6AF7722F4}" srcOrd="1" destOrd="0" presId="urn:microsoft.com/office/officeart/2005/8/layout/hList9"/>
    <dgm:cxn modelId="{783AEAF1-3E8F-4D46-913D-E9D36F38A08C}" type="presParOf" srcId="{A6BA9103-E3C4-4A45-9515-4618CA6CDE18}" destId="{4760C775-C915-4FE8-9736-7972E40A5978}" srcOrd="2" destOrd="0" presId="urn:microsoft.com/office/officeart/2005/8/layout/hList9"/>
    <dgm:cxn modelId="{3E06DC87-335A-4AEB-90CE-77EE07EAE16D}" type="presParOf" srcId="{A6BA9103-E3C4-4A45-9515-4618CA6CDE18}" destId="{55C6A535-A1B2-44D7-8A89-A5FD386B1305}" srcOrd="3" destOrd="0" presId="urn:microsoft.com/office/officeart/2005/8/layout/hList9"/>
    <dgm:cxn modelId="{51B96D36-3B06-49B1-997E-E1E668A9022C}" type="presParOf" srcId="{A6BA9103-E3C4-4A45-9515-4618CA6CDE18}" destId="{EDF42F76-1E1F-4482-BBD3-57638A7EA866}" srcOrd="4" destOrd="0" presId="urn:microsoft.com/office/officeart/2005/8/layout/hList9"/>
    <dgm:cxn modelId="{9F0451FC-F6B4-4648-9195-2FA51C4410D8}" type="presParOf" srcId="{A6BA9103-E3C4-4A45-9515-4618CA6CDE18}" destId="{1E046BF6-F853-4C34-B2DA-D4AF93ECE4A5}" srcOrd="5" destOrd="0" presId="urn:microsoft.com/office/officeart/2005/8/layout/hList9"/>
    <dgm:cxn modelId="{8E464713-5CE4-406A-BCEE-B667F06BAFA3}" type="presParOf" srcId="{A6BA9103-E3C4-4A45-9515-4618CA6CDE18}" destId="{6B07D35A-1977-4CFF-8654-2FC8808767AB}" srcOrd="6" destOrd="0" presId="urn:microsoft.com/office/officeart/2005/8/layout/hList9"/>
    <dgm:cxn modelId="{04EF2F06-25FC-40C4-AFEF-953D30F64699}" type="presParOf" srcId="{6B07D35A-1977-4CFF-8654-2FC8808767AB}" destId="{F24A3299-8ADB-4C99-B674-51E6657E28AD}" srcOrd="0" destOrd="0" presId="urn:microsoft.com/office/officeart/2005/8/layout/hList9"/>
    <dgm:cxn modelId="{44BB634B-E418-4FB8-9D25-5DA3C72363E7}" type="presParOf" srcId="{6B07D35A-1977-4CFF-8654-2FC8808767AB}" destId="{6366BF0B-0B74-4C30-ACC5-0DCC67A24DFF}" srcOrd="1" destOrd="0" presId="urn:microsoft.com/office/officeart/2005/8/layout/hList9"/>
    <dgm:cxn modelId="{1E3813C0-71D5-4C47-B050-FED0EBABF1CD}" type="presParOf" srcId="{6366BF0B-0B74-4C30-ACC5-0DCC67A24DFF}" destId="{584724C6-8318-48C2-A681-994DDC430E45}" srcOrd="0" destOrd="0" presId="urn:microsoft.com/office/officeart/2005/8/layout/hList9"/>
    <dgm:cxn modelId="{2BD84BAA-2A83-4A0F-868A-4DE960AAEC7E}" type="presParOf" srcId="{6366BF0B-0B74-4C30-ACC5-0DCC67A24DFF}" destId="{C0D9A5F2-E73B-458B-B47E-D5823C44846B}" srcOrd="1" destOrd="0" presId="urn:microsoft.com/office/officeart/2005/8/layout/hList9"/>
    <dgm:cxn modelId="{A2296A43-9BA1-4114-88C8-0FC44CBF547C}" type="presParOf" srcId="{6B07D35A-1977-4CFF-8654-2FC8808767AB}" destId="{E9518FF5-8064-488C-A17F-105BE3AFC3D6}" srcOrd="2" destOrd="0" presId="urn:microsoft.com/office/officeart/2005/8/layout/hList9"/>
    <dgm:cxn modelId="{131BCC0C-9CEF-44D2-A784-5806E970C361}" type="presParOf" srcId="{E9518FF5-8064-488C-A17F-105BE3AFC3D6}" destId="{21DA71C2-F59E-4D6D-9BE2-3DC1B6B3053B}" srcOrd="0" destOrd="0" presId="urn:microsoft.com/office/officeart/2005/8/layout/hList9"/>
    <dgm:cxn modelId="{3404C290-DF12-4C4E-BB26-1B1DD12175ED}" type="presParOf" srcId="{E9518FF5-8064-488C-A17F-105BE3AFC3D6}" destId="{75796041-47A4-430E-B884-A67639B8C3BD}" srcOrd="1" destOrd="0" presId="urn:microsoft.com/office/officeart/2005/8/layout/hList9"/>
    <dgm:cxn modelId="{452370BA-0C79-4F88-9FED-E31A9E779645}" type="presParOf" srcId="{A6BA9103-E3C4-4A45-9515-4618CA6CDE18}" destId="{8711E3DA-8763-4670-97AF-E4125FFA2DAA}" srcOrd="7" destOrd="0" presId="urn:microsoft.com/office/officeart/2005/8/layout/hList9"/>
    <dgm:cxn modelId="{E2612ECC-F931-492A-ABE5-F120A348D42A}" type="presParOf" srcId="{A6BA9103-E3C4-4A45-9515-4618CA6CDE18}" destId="{A2A1BBB1-1C18-4F08-9B61-D7D09191403A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DB54FDE-3BF6-439D-958A-483B4191DA5C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D959087-3512-45C0-8A61-89FF0355E5D1}">
      <dgm:prSet phldrT="[Text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sz="1800" b="1" dirty="0" err="1">
              <a:solidFill>
                <a:schemeClr val="tx1"/>
              </a:solidFill>
            </a:rPr>
            <a:t>Penerima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Shiddakarya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usulan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daerah</a:t>
          </a:r>
          <a:endParaRPr lang="en-US" sz="1800" b="1" dirty="0">
            <a:solidFill>
              <a:schemeClr val="tx1"/>
            </a:solidFill>
          </a:endParaRPr>
        </a:p>
      </dgm:t>
    </dgm:pt>
    <dgm:pt modelId="{4C407C2A-DBDD-4B1A-AE80-B92E45D6CF2B}" type="parTrans" cxnId="{0366CEC5-2C3B-465D-8645-4C1111412C6C}">
      <dgm:prSet/>
      <dgm:spPr/>
      <dgm:t>
        <a:bodyPr/>
        <a:lstStyle/>
        <a:p>
          <a:endParaRPr lang="en-US"/>
        </a:p>
      </dgm:t>
    </dgm:pt>
    <dgm:pt modelId="{68A542B8-3C72-4F77-B856-F394999EA3A3}" type="sibTrans" cxnId="{0366CEC5-2C3B-465D-8645-4C1111412C6C}">
      <dgm:prSet/>
      <dgm:spPr/>
      <dgm:t>
        <a:bodyPr/>
        <a:lstStyle/>
        <a:p>
          <a:endParaRPr lang="en-US"/>
        </a:p>
      </dgm:t>
    </dgm:pt>
    <dgm:pt modelId="{B6D5E428-EA29-455E-8BEF-6783786041E1}">
      <dgm:prSet phldrT="[Text]" custT="1"/>
      <dgm:spPr>
        <a:noFill/>
        <a:ln>
          <a:solidFill>
            <a:srgbClr val="0070C0"/>
          </a:solidFill>
        </a:ln>
      </dgm:spPr>
      <dgm:t>
        <a:bodyPr/>
        <a:lstStyle/>
        <a:p>
          <a:r>
            <a:rPr lang="en-US" sz="1800" b="1" dirty="0"/>
            <a:t>205 </a:t>
          </a:r>
          <a:r>
            <a:rPr lang="en-US" sz="1800" b="1" dirty="0" err="1"/>
            <a:t>perusahaan</a:t>
          </a:r>
          <a:endParaRPr lang="en-US" sz="1800" b="1" dirty="0"/>
        </a:p>
      </dgm:t>
    </dgm:pt>
    <dgm:pt modelId="{15C62287-9C97-4AF3-8E45-FACDD0E2B806}" type="parTrans" cxnId="{1C9AAB32-D4DF-49EA-BC07-D646B67D8534}">
      <dgm:prSet/>
      <dgm:spPr/>
      <dgm:t>
        <a:bodyPr/>
        <a:lstStyle/>
        <a:p>
          <a:endParaRPr lang="en-US"/>
        </a:p>
      </dgm:t>
    </dgm:pt>
    <dgm:pt modelId="{BCE06C65-3ADE-4B25-AFCF-5EC22C435F2B}" type="sibTrans" cxnId="{1C9AAB32-D4DF-49EA-BC07-D646B67D8534}">
      <dgm:prSet/>
      <dgm:spPr/>
      <dgm:t>
        <a:bodyPr/>
        <a:lstStyle/>
        <a:p>
          <a:endParaRPr lang="en-US"/>
        </a:p>
      </dgm:t>
    </dgm:pt>
    <dgm:pt modelId="{63D942CB-1F31-411B-9542-58F84B1B80FA}">
      <dgm:prSet phldrT="[Text]" custT="1"/>
      <dgm:spPr>
        <a:noFill/>
        <a:ln>
          <a:solidFill>
            <a:srgbClr val="0070C0"/>
          </a:solidFill>
        </a:ln>
      </dgm:spPr>
      <dgm:t>
        <a:bodyPr/>
        <a:lstStyle/>
        <a:p>
          <a:r>
            <a:rPr lang="en-US" sz="1800" b="1" dirty="0"/>
            <a:t>Kecil  (115); </a:t>
          </a:r>
          <a:r>
            <a:rPr lang="en-US" sz="1800" b="1" dirty="0" err="1"/>
            <a:t>Menengah</a:t>
          </a:r>
          <a:r>
            <a:rPr lang="en-US" sz="1800" b="1" dirty="0"/>
            <a:t> (72); </a:t>
          </a:r>
          <a:r>
            <a:rPr lang="en-US" sz="1800" b="1" dirty="0" err="1"/>
            <a:t>Besar</a:t>
          </a:r>
          <a:r>
            <a:rPr lang="en-US" sz="1800" b="1" dirty="0"/>
            <a:t> (18)</a:t>
          </a:r>
        </a:p>
      </dgm:t>
    </dgm:pt>
    <dgm:pt modelId="{40DB4383-2858-4F5D-B295-B285171F89DF}" type="parTrans" cxnId="{B74DB957-9AEA-4EC7-B0F7-1A68FF2219BA}">
      <dgm:prSet/>
      <dgm:spPr/>
      <dgm:t>
        <a:bodyPr/>
        <a:lstStyle/>
        <a:p>
          <a:endParaRPr lang="en-US"/>
        </a:p>
      </dgm:t>
    </dgm:pt>
    <dgm:pt modelId="{700AE1BC-C78F-4B19-A66F-34371F151408}" type="sibTrans" cxnId="{B74DB957-9AEA-4EC7-B0F7-1A68FF2219BA}">
      <dgm:prSet/>
      <dgm:spPr/>
      <dgm:t>
        <a:bodyPr/>
        <a:lstStyle/>
        <a:p>
          <a:endParaRPr lang="en-US"/>
        </a:p>
      </dgm:t>
    </dgm:pt>
    <dgm:pt modelId="{B3F1B6F1-4D0E-4A0C-90A1-08C75F93DACE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b="1" dirty="0" err="1">
              <a:solidFill>
                <a:schemeClr val="tx1"/>
              </a:solidFill>
            </a:rPr>
            <a:t>Penilaian</a:t>
          </a:r>
          <a:r>
            <a:rPr lang="en-US" b="1" dirty="0">
              <a:solidFill>
                <a:schemeClr val="tx1"/>
              </a:solidFill>
            </a:rPr>
            <a:t> Auditor</a:t>
          </a:r>
        </a:p>
      </dgm:t>
    </dgm:pt>
    <dgm:pt modelId="{52DF52B6-352C-4DF0-82BE-AAB88411EB3C}" type="parTrans" cxnId="{EA2EDD3D-4582-40E8-ADE0-D53FA7FAA88C}">
      <dgm:prSet/>
      <dgm:spPr/>
      <dgm:t>
        <a:bodyPr/>
        <a:lstStyle/>
        <a:p>
          <a:endParaRPr lang="en-US"/>
        </a:p>
      </dgm:t>
    </dgm:pt>
    <dgm:pt modelId="{D29B6428-9DDD-4D7F-AAC5-990FF2C948B5}" type="sibTrans" cxnId="{EA2EDD3D-4582-40E8-ADE0-D53FA7FAA88C}">
      <dgm:prSet/>
      <dgm:spPr/>
      <dgm:t>
        <a:bodyPr/>
        <a:lstStyle/>
        <a:p>
          <a:endParaRPr lang="en-US"/>
        </a:p>
      </dgm:t>
    </dgm:pt>
    <dgm:pt modelId="{D5B0A818-FFB1-4FF6-BD04-4214ABE464CA}">
      <dgm:prSet phldrT="[Text]" custT="1"/>
      <dgm:spPr/>
      <dgm:t>
        <a:bodyPr/>
        <a:lstStyle/>
        <a:p>
          <a:r>
            <a:rPr lang="en-US" sz="1800" b="1" dirty="0"/>
            <a:t>43 </a:t>
          </a:r>
          <a:r>
            <a:rPr lang="en-US" sz="1800" b="1" dirty="0" err="1"/>
            <a:t>perusahaan</a:t>
          </a:r>
          <a:endParaRPr lang="en-US" sz="1800" b="1" dirty="0"/>
        </a:p>
      </dgm:t>
    </dgm:pt>
    <dgm:pt modelId="{730098A9-DBC9-4725-85AE-EE4A840F7AE5}" type="parTrans" cxnId="{681F3FDD-D94B-4CB6-8E87-A2E93D1EF4BE}">
      <dgm:prSet/>
      <dgm:spPr/>
      <dgm:t>
        <a:bodyPr/>
        <a:lstStyle/>
        <a:p>
          <a:endParaRPr lang="en-US"/>
        </a:p>
      </dgm:t>
    </dgm:pt>
    <dgm:pt modelId="{E8A71195-3925-40F4-B244-40C841EDD4AA}" type="sibTrans" cxnId="{681F3FDD-D94B-4CB6-8E87-A2E93D1EF4BE}">
      <dgm:prSet/>
      <dgm:spPr/>
      <dgm:t>
        <a:bodyPr/>
        <a:lstStyle/>
        <a:p>
          <a:endParaRPr lang="en-US"/>
        </a:p>
      </dgm:t>
    </dgm:pt>
    <dgm:pt modelId="{CD7A7EBC-CB00-40E1-8DD0-6443C7A1D875}">
      <dgm:prSet phldrT="[Text]" custT="1"/>
      <dgm:spPr/>
      <dgm:t>
        <a:bodyPr/>
        <a:lstStyle/>
        <a:p>
          <a:r>
            <a:rPr lang="en-US" sz="1800" b="1" dirty="0"/>
            <a:t>Kecil (25); </a:t>
          </a:r>
          <a:r>
            <a:rPr lang="en-US" sz="1800" b="1" dirty="0" err="1"/>
            <a:t>Menengah</a:t>
          </a:r>
          <a:r>
            <a:rPr lang="en-US" sz="1800" b="1" dirty="0"/>
            <a:t> (11); </a:t>
          </a:r>
          <a:r>
            <a:rPr lang="en-US" sz="1800" b="1" dirty="0" err="1"/>
            <a:t>Besar</a:t>
          </a:r>
          <a:r>
            <a:rPr lang="en-US" sz="1800" b="1" dirty="0"/>
            <a:t> (7)</a:t>
          </a:r>
        </a:p>
      </dgm:t>
    </dgm:pt>
    <dgm:pt modelId="{7423583F-D137-4407-8D1F-1C9BDCA23066}" type="parTrans" cxnId="{10801AEE-4CB6-4D1C-A138-C9D00FA0CC1A}">
      <dgm:prSet/>
      <dgm:spPr/>
      <dgm:t>
        <a:bodyPr/>
        <a:lstStyle/>
        <a:p>
          <a:endParaRPr lang="en-US"/>
        </a:p>
      </dgm:t>
    </dgm:pt>
    <dgm:pt modelId="{CB596C84-4CA5-4E2E-A634-6B115E1C4D89}" type="sibTrans" cxnId="{10801AEE-4CB6-4D1C-A138-C9D00FA0CC1A}">
      <dgm:prSet/>
      <dgm:spPr/>
      <dgm:t>
        <a:bodyPr/>
        <a:lstStyle/>
        <a:p>
          <a:endParaRPr lang="en-US"/>
        </a:p>
      </dgm:t>
    </dgm:pt>
    <dgm:pt modelId="{262BFA71-7167-4B37-8CE1-444B8BB1F09C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b="1" dirty="0" err="1">
              <a:solidFill>
                <a:schemeClr val="tx1"/>
              </a:solidFill>
            </a:rPr>
            <a:t>Verifikasi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Dewan</a:t>
          </a:r>
          <a:r>
            <a:rPr lang="en-US" b="1" dirty="0">
              <a:solidFill>
                <a:schemeClr val="tx1"/>
              </a:solidFill>
            </a:rPr>
            <a:t> </a:t>
          </a:r>
          <a:r>
            <a:rPr lang="en-US" b="1" dirty="0" err="1">
              <a:solidFill>
                <a:schemeClr val="tx1"/>
              </a:solidFill>
            </a:rPr>
            <a:t>Juri</a:t>
          </a:r>
          <a:endParaRPr lang="en-US" b="1" dirty="0">
            <a:solidFill>
              <a:schemeClr val="tx1"/>
            </a:solidFill>
          </a:endParaRPr>
        </a:p>
      </dgm:t>
    </dgm:pt>
    <dgm:pt modelId="{979CFDEE-6451-452A-9EA1-AB19E7F36F70}" type="parTrans" cxnId="{F8E73C1E-C48C-443E-AA0F-D0A17A9C9DC8}">
      <dgm:prSet/>
      <dgm:spPr/>
      <dgm:t>
        <a:bodyPr/>
        <a:lstStyle/>
        <a:p>
          <a:endParaRPr lang="en-US"/>
        </a:p>
      </dgm:t>
    </dgm:pt>
    <dgm:pt modelId="{7A2EB028-FFA4-41E7-A1F3-15EC91E8B7B2}" type="sibTrans" cxnId="{F8E73C1E-C48C-443E-AA0F-D0A17A9C9DC8}">
      <dgm:prSet/>
      <dgm:spPr/>
      <dgm:t>
        <a:bodyPr/>
        <a:lstStyle/>
        <a:p>
          <a:endParaRPr lang="en-US"/>
        </a:p>
      </dgm:t>
    </dgm:pt>
    <dgm:pt modelId="{0D3EB335-2CC7-43B7-B5A7-8F5D81E5DCBB}">
      <dgm:prSet phldrT="[Text]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b="1" dirty="0"/>
            <a:t>30 </a:t>
          </a:r>
          <a:r>
            <a:rPr lang="en-US" b="1" dirty="0" err="1"/>
            <a:t>perusahaan</a:t>
          </a:r>
          <a:endParaRPr lang="en-US" b="1" dirty="0"/>
        </a:p>
      </dgm:t>
    </dgm:pt>
    <dgm:pt modelId="{4F1A6632-AA79-4780-9310-5D4A75982CC5}" type="parTrans" cxnId="{F201AE06-87A7-4958-90FF-F92D4C07E545}">
      <dgm:prSet/>
      <dgm:spPr/>
      <dgm:t>
        <a:bodyPr/>
        <a:lstStyle/>
        <a:p>
          <a:endParaRPr lang="en-US"/>
        </a:p>
      </dgm:t>
    </dgm:pt>
    <dgm:pt modelId="{C8138D8B-FCFF-4665-BCA0-A0BF230F3EF2}" type="sibTrans" cxnId="{F201AE06-87A7-4958-90FF-F92D4C07E545}">
      <dgm:prSet/>
      <dgm:spPr/>
      <dgm:t>
        <a:bodyPr/>
        <a:lstStyle/>
        <a:p>
          <a:endParaRPr lang="en-US"/>
        </a:p>
      </dgm:t>
    </dgm:pt>
    <dgm:pt modelId="{807E445C-A8E3-48FE-9386-964D65BEB201}">
      <dgm:prSet phldrT="[Text]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b="1" dirty="0"/>
            <a:t>Kecil (16); </a:t>
          </a:r>
          <a:r>
            <a:rPr lang="en-US" b="1" dirty="0" err="1"/>
            <a:t>Menengah</a:t>
          </a:r>
          <a:r>
            <a:rPr lang="en-US" b="1" dirty="0"/>
            <a:t> (9); </a:t>
          </a:r>
          <a:r>
            <a:rPr lang="en-US" b="1" dirty="0" err="1"/>
            <a:t>Besar</a:t>
          </a:r>
          <a:r>
            <a:rPr lang="en-US" b="1" dirty="0"/>
            <a:t> (5)</a:t>
          </a:r>
        </a:p>
      </dgm:t>
    </dgm:pt>
    <dgm:pt modelId="{4E2A9581-8133-4593-98DA-B580DEB67F8A}" type="parTrans" cxnId="{1446A46C-D05B-4960-B915-4C66414FB68D}">
      <dgm:prSet/>
      <dgm:spPr/>
      <dgm:t>
        <a:bodyPr/>
        <a:lstStyle/>
        <a:p>
          <a:endParaRPr lang="en-US"/>
        </a:p>
      </dgm:t>
    </dgm:pt>
    <dgm:pt modelId="{731A3A99-644D-4CF6-8DDF-69ACC1A3B276}" type="sibTrans" cxnId="{1446A46C-D05B-4960-B915-4C66414FB68D}">
      <dgm:prSet/>
      <dgm:spPr/>
      <dgm:t>
        <a:bodyPr/>
        <a:lstStyle/>
        <a:p>
          <a:endParaRPr lang="en-US"/>
        </a:p>
      </dgm:t>
    </dgm:pt>
    <dgm:pt modelId="{9E7705EB-86EF-445E-B3A6-1692BD73ED6C}" type="pres">
      <dgm:prSet presAssocID="{5DB54FDE-3BF6-439D-958A-483B4191DA5C}" presName="Name0" presStyleCnt="0">
        <dgm:presLayoutVars>
          <dgm:dir/>
          <dgm:animLvl val="lvl"/>
          <dgm:resizeHandles val="exact"/>
        </dgm:presLayoutVars>
      </dgm:prSet>
      <dgm:spPr/>
    </dgm:pt>
    <dgm:pt modelId="{F79EEF51-B72C-4C45-BF24-C84525BCD8CD}" type="pres">
      <dgm:prSet presAssocID="{5DB54FDE-3BF6-439D-958A-483B4191DA5C}" presName="tSp" presStyleCnt="0"/>
      <dgm:spPr/>
    </dgm:pt>
    <dgm:pt modelId="{6722CED0-A527-4587-9FBC-5BF1712791DC}" type="pres">
      <dgm:prSet presAssocID="{5DB54FDE-3BF6-439D-958A-483B4191DA5C}" presName="bSp" presStyleCnt="0"/>
      <dgm:spPr/>
    </dgm:pt>
    <dgm:pt modelId="{6A740165-614F-4825-8680-437EED6DA132}" type="pres">
      <dgm:prSet presAssocID="{5DB54FDE-3BF6-439D-958A-483B4191DA5C}" presName="process" presStyleCnt="0"/>
      <dgm:spPr/>
    </dgm:pt>
    <dgm:pt modelId="{65A5E403-C399-452F-B78F-2C3D455BDF09}" type="pres">
      <dgm:prSet presAssocID="{6D959087-3512-45C0-8A61-89FF0355E5D1}" presName="composite1" presStyleCnt="0"/>
      <dgm:spPr/>
    </dgm:pt>
    <dgm:pt modelId="{8E498EBF-3BAF-4AED-A5E2-F73B5E6C026D}" type="pres">
      <dgm:prSet presAssocID="{6D959087-3512-45C0-8A61-89FF0355E5D1}" presName="dummyNode1" presStyleLbl="node1" presStyleIdx="0" presStyleCnt="3"/>
      <dgm:spPr/>
    </dgm:pt>
    <dgm:pt modelId="{0CA5C125-E6D4-4313-AA61-AC27D64E245A}" type="pres">
      <dgm:prSet presAssocID="{6D959087-3512-45C0-8A61-89FF0355E5D1}" presName="childNode1" presStyleLbl="bgAcc1" presStyleIdx="0" presStyleCnt="3" custScaleY="104083">
        <dgm:presLayoutVars>
          <dgm:bulletEnabled val="1"/>
        </dgm:presLayoutVars>
      </dgm:prSet>
      <dgm:spPr/>
    </dgm:pt>
    <dgm:pt modelId="{B3BF0554-8E64-44AC-A42D-110C80598E50}" type="pres">
      <dgm:prSet presAssocID="{6D959087-3512-45C0-8A61-89FF0355E5D1}" presName="childNode1tx" presStyleLbl="bgAcc1" presStyleIdx="0" presStyleCnt="3">
        <dgm:presLayoutVars>
          <dgm:bulletEnabled val="1"/>
        </dgm:presLayoutVars>
      </dgm:prSet>
      <dgm:spPr/>
    </dgm:pt>
    <dgm:pt modelId="{C4067108-D577-4DC8-8EFE-579D60DA2755}" type="pres">
      <dgm:prSet presAssocID="{6D959087-3512-45C0-8A61-89FF0355E5D1}" presName="parentNode1" presStyleLbl="node1" presStyleIdx="0" presStyleCnt="3" custScaleX="124472" custScaleY="135283">
        <dgm:presLayoutVars>
          <dgm:chMax val="1"/>
          <dgm:bulletEnabled val="1"/>
        </dgm:presLayoutVars>
      </dgm:prSet>
      <dgm:spPr/>
    </dgm:pt>
    <dgm:pt modelId="{588E4D9A-738C-403C-AC3B-23FF9F4CA308}" type="pres">
      <dgm:prSet presAssocID="{6D959087-3512-45C0-8A61-89FF0355E5D1}" presName="connSite1" presStyleCnt="0"/>
      <dgm:spPr/>
    </dgm:pt>
    <dgm:pt modelId="{BEF19354-B781-4062-A8A8-6A9BA8564939}" type="pres">
      <dgm:prSet presAssocID="{68A542B8-3C72-4F77-B856-F394999EA3A3}" presName="Name9" presStyleLbl="sibTrans2D1" presStyleIdx="0" presStyleCnt="2"/>
      <dgm:spPr/>
    </dgm:pt>
    <dgm:pt modelId="{CD08CDFF-F712-4E93-82D8-6CD990B502CE}" type="pres">
      <dgm:prSet presAssocID="{B3F1B6F1-4D0E-4A0C-90A1-08C75F93DACE}" presName="composite2" presStyleCnt="0"/>
      <dgm:spPr/>
    </dgm:pt>
    <dgm:pt modelId="{CD90F66B-5BE4-4FEB-B76C-EE2B7FE82615}" type="pres">
      <dgm:prSet presAssocID="{B3F1B6F1-4D0E-4A0C-90A1-08C75F93DACE}" presName="dummyNode2" presStyleLbl="node1" presStyleIdx="0" presStyleCnt="3"/>
      <dgm:spPr/>
    </dgm:pt>
    <dgm:pt modelId="{3A39CA36-B440-4C91-B8D7-B15A1111764C}" type="pres">
      <dgm:prSet presAssocID="{B3F1B6F1-4D0E-4A0C-90A1-08C75F93DACE}" presName="childNode2" presStyleLbl="bgAcc1" presStyleIdx="1" presStyleCnt="3" custScaleY="85942">
        <dgm:presLayoutVars>
          <dgm:bulletEnabled val="1"/>
        </dgm:presLayoutVars>
      </dgm:prSet>
      <dgm:spPr/>
    </dgm:pt>
    <dgm:pt modelId="{7B9AAF28-81F3-4493-AD0A-60AC9D380A1F}" type="pres">
      <dgm:prSet presAssocID="{B3F1B6F1-4D0E-4A0C-90A1-08C75F93DACE}" presName="childNode2tx" presStyleLbl="bgAcc1" presStyleIdx="1" presStyleCnt="3">
        <dgm:presLayoutVars>
          <dgm:bulletEnabled val="1"/>
        </dgm:presLayoutVars>
      </dgm:prSet>
      <dgm:spPr/>
    </dgm:pt>
    <dgm:pt modelId="{0C2CF32F-8437-4BCE-92DD-8AFC8849A0EE}" type="pres">
      <dgm:prSet presAssocID="{B3F1B6F1-4D0E-4A0C-90A1-08C75F93DACE}" presName="parentNode2" presStyleLbl="node1" presStyleIdx="1" presStyleCnt="3">
        <dgm:presLayoutVars>
          <dgm:chMax val="0"/>
          <dgm:bulletEnabled val="1"/>
        </dgm:presLayoutVars>
      </dgm:prSet>
      <dgm:spPr/>
    </dgm:pt>
    <dgm:pt modelId="{5ADE48A3-E461-41C5-8A52-F8E4266F872A}" type="pres">
      <dgm:prSet presAssocID="{B3F1B6F1-4D0E-4A0C-90A1-08C75F93DACE}" presName="connSite2" presStyleCnt="0"/>
      <dgm:spPr/>
    </dgm:pt>
    <dgm:pt modelId="{CCF78344-9489-44AF-9596-3617D08BA21F}" type="pres">
      <dgm:prSet presAssocID="{D29B6428-9DDD-4D7F-AAC5-990FF2C948B5}" presName="Name18" presStyleLbl="sibTrans2D1" presStyleIdx="1" presStyleCnt="2"/>
      <dgm:spPr/>
    </dgm:pt>
    <dgm:pt modelId="{3EA2607B-B105-4FD7-BBBC-6F1AA13202AC}" type="pres">
      <dgm:prSet presAssocID="{262BFA71-7167-4B37-8CE1-444B8BB1F09C}" presName="composite1" presStyleCnt="0"/>
      <dgm:spPr/>
    </dgm:pt>
    <dgm:pt modelId="{A94AF770-4CE5-4DD3-8261-C346E0816488}" type="pres">
      <dgm:prSet presAssocID="{262BFA71-7167-4B37-8CE1-444B8BB1F09C}" presName="dummyNode1" presStyleLbl="node1" presStyleIdx="1" presStyleCnt="3"/>
      <dgm:spPr/>
    </dgm:pt>
    <dgm:pt modelId="{E565D6F6-B253-4E11-81DD-7AF427282565}" type="pres">
      <dgm:prSet presAssocID="{262BFA71-7167-4B37-8CE1-444B8BB1F09C}" presName="childNode1" presStyleLbl="bgAcc1" presStyleIdx="2" presStyleCnt="3">
        <dgm:presLayoutVars>
          <dgm:bulletEnabled val="1"/>
        </dgm:presLayoutVars>
      </dgm:prSet>
      <dgm:spPr/>
    </dgm:pt>
    <dgm:pt modelId="{2A0CD554-986C-49D4-A9E3-626EEF731749}" type="pres">
      <dgm:prSet presAssocID="{262BFA71-7167-4B37-8CE1-444B8BB1F09C}" presName="childNode1tx" presStyleLbl="bgAcc1" presStyleIdx="2" presStyleCnt="3">
        <dgm:presLayoutVars>
          <dgm:bulletEnabled val="1"/>
        </dgm:presLayoutVars>
      </dgm:prSet>
      <dgm:spPr/>
    </dgm:pt>
    <dgm:pt modelId="{1C998768-CAC2-475E-A321-2B4BD8AD372D}" type="pres">
      <dgm:prSet presAssocID="{262BFA71-7167-4B37-8CE1-444B8BB1F09C}" presName="parentNode1" presStyleLbl="node1" presStyleIdx="2" presStyleCnt="3">
        <dgm:presLayoutVars>
          <dgm:chMax val="1"/>
          <dgm:bulletEnabled val="1"/>
        </dgm:presLayoutVars>
      </dgm:prSet>
      <dgm:spPr/>
    </dgm:pt>
    <dgm:pt modelId="{58C75F5C-EC2B-4CEA-B125-24DA572462F1}" type="pres">
      <dgm:prSet presAssocID="{262BFA71-7167-4B37-8CE1-444B8BB1F09C}" presName="connSite1" presStyleCnt="0"/>
      <dgm:spPr/>
    </dgm:pt>
  </dgm:ptLst>
  <dgm:cxnLst>
    <dgm:cxn modelId="{F201AE06-87A7-4958-90FF-F92D4C07E545}" srcId="{262BFA71-7167-4B37-8CE1-444B8BB1F09C}" destId="{0D3EB335-2CC7-43B7-B5A7-8F5D81E5DCBB}" srcOrd="0" destOrd="0" parTransId="{4F1A6632-AA79-4780-9310-5D4A75982CC5}" sibTransId="{C8138D8B-FCFF-4665-BCA0-A0BF230F3EF2}"/>
    <dgm:cxn modelId="{A4D05A16-561B-471A-A163-015DDE9F0B66}" type="presOf" srcId="{5DB54FDE-3BF6-439D-958A-483B4191DA5C}" destId="{9E7705EB-86EF-445E-B3A6-1692BD73ED6C}" srcOrd="0" destOrd="0" presId="urn:microsoft.com/office/officeart/2005/8/layout/hProcess4"/>
    <dgm:cxn modelId="{F8E73C1E-C48C-443E-AA0F-D0A17A9C9DC8}" srcId="{5DB54FDE-3BF6-439D-958A-483B4191DA5C}" destId="{262BFA71-7167-4B37-8CE1-444B8BB1F09C}" srcOrd="2" destOrd="0" parTransId="{979CFDEE-6451-452A-9EA1-AB19E7F36F70}" sibTransId="{7A2EB028-FFA4-41E7-A1F3-15EC91E8B7B2}"/>
    <dgm:cxn modelId="{52185C2A-78C0-44B3-A551-D71008A097DA}" type="presOf" srcId="{807E445C-A8E3-48FE-9386-964D65BEB201}" destId="{E565D6F6-B253-4E11-81DD-7AF427282565}" srcOrd="0" destOrd="1" presId="urn:microsoft.com/office/officeart/2005/8/layout/hProcess4"/>
    <dgm:cxn modelId="{1C9AAB32-D4DF-49EA-BC07-D646B67D8534}" srcId="{6D959087-3512-45C0-8A61-89FF0355E5D1}" destId="{B6D5E428-EA29-455E-8BEF-6783786041E1}" srcOrd="0" destOrd="0" parTransId="{15C62287-9C97-4AF3-8E45-FACDD0E2B806}" sibTransId="{BCE06C65-3ADE-4B25-AFCF-5EC22C435F2B}"/>
    <dgm:cxn modelId="{2C280E3B-895C-4215-A5E2-82FAB60C1B11}" type="presOf" srcId="{63D942CB-1F31-411B-9542-58F84B1B80FA}" destId="{0CA5C125-E6D4-4313-AA61-AC27D64E245A}" srcOrd="0" destOrd="1" presId="urn:microsoft.com/office/officeart/2005/8/layout/hProcess4"/>
    <dgm:cxn modelId="{EA2EDD3D-4582-40E8-ADE0-D53FA7FAA88C}" srcId="{5DB54FDE-3BF6-439D-958A-483B4191DA5C}" destId="{B3F1B6F1-4D0E-4A0C-90A1-08C75F93DACE}" srcOrd="1" destOrd="0" parTransId="{52DF52B6-352C-4DF0-82BE-AAB88411EB3C}" sibTransId="{D29B6428-9DDD-4D7F-AAC5-990FF2C948B5}"/>
    <dgm:cxn modelId="{2A19FF5C-4C40-48FD-9816-33C2A4AAD27F}" type="presOf" srcId="{D29B6428-9DDD-4D7F-AAC5-990FF2C948B5}" destId="{CCF78344-9489-44AF-9596-3617D08BA21F}" srcOrd="0" destOrd="0" presId="urn:microsoft.com/office/officeart/2005/8/layout/hProcess4"/>
    <dgm:cxn modelId="{B79E6566-8931-4A89-821C-C9FEAE471A5F}" type="presOf" srcId="{D5B0A818-FFB1-4FF6-BD04-4214ABE464CA}" destId="{3A39CA36-B440-4C91-B8D7-B15A1111764C}" srcOrd="0" destOrd="0" presId="urn:microsoft.com/office/officeart/2005/8/layout/hProcess4"/>
    <dgm:cxn modelId="{BC1F6C69-8F76-4873-8138-CFD39D9443D0}" type="presOf" srcId="{262BFA71-7167-4B37-8CE1-444B8BB1F09C}" destId="{1C998768-CAC2-475E-A321-2B4BD8AD372D}" srcOrd="0" destOrd="0" presId="urn:microsoft.com/office/officeart/2005/8/layout/hProcess4"/>
    <dgm:cxn modelId="{58A1706B-3793-4CAC-83D0-672A3317428E}" type="presOf" srcId="{B3F1B6F1-4D0E-4A0C-90A1-08C75F93DACE}" destId="{0C2CF32F-8437-4BCE-92DD-8AFC8849A0EE}" srcOrd="0" destOrd="0" presId="urn:microsoft.com/office/officeart/2005/8/layout/hProcess4"/>
    <dgm:cxn modelId="{1446A46C-D05B-4960-B915-4C66414FB68D}" srcId="{262BFA71-7167-4B37-8CE1-444B8BB1F09C}" destId="{807E445C-A8E3-48FE-9386-964D65BEB201}" srcOrd="1" destOrd="0" parTransId="{4E2A9581-8133-4593-98DA-B580DEB67F8A}" sibTransId="{731A3A99-644D-4CF6-8DDF-69ACC1A3B276}"/>
    <dgm:cxn modelId="{9FFB0773-E307-4D73-845D-94E279E4E0E6}" type="presOf" srcId="{807E445C-A8E3-48FE-9386-964D65BEB201}" destId="{2A0CD554-986C-49D4-A9E3-626EEF731749}" srcOrd="1" destOrd="1" presId="urn:microsoft.com/office/officeart/2005/8/layout/hProcess4"/>
    <dgm:cxn modelId="{B74DB957-9AEA-4EC7-B0F7-1A68FF2219BA}" srcId="{6D959087-3512-45C0-8A61-89FF0355E5D1}" destId="{63D942CB-1F31-411B-9542-58F84B1B80FA}" srcOrd="1" destOrd="0" parTransId="{40DB4383-2858-4F5D-B295-B285171F89DF}" sibTransId="{700AE1BC-C78F-4B19-A66F-34371F151408}"/>
    <dgm:cxn modelId="{AE1DDA83-772C-42CE-A804-66BE672E76D6}" type="presOf" srcId="{D5B0A818-FFB1-4FF6-BD04-4214ABE464CA}" destId="{7B9AAF28-81F3-4493-AD0A-60AC9D380A1F}" srcOrd="1" destOrd="0" presId="urn:microsoft.com/office/officeart/2005/8/layout/hProcess4"/>
    <dgm:cxn modelId="{693B3184-96FE-4213-8924-5926BD1198F9}" type="presOf" srcId="{0D3EB335-2CC7-43B7-B5A7-8F5D81E5DCBB}" destId="{2A0CD554-986C-49D4-A9E3-626EEF731749}" srcOrd="1" destOrd="0" presId="urn:microsoft.com/office/officeart/2005/8/layout/hProcess4"/>
    <dgm:cxn modelId="{899619A4-1CAB-47BC-ADAF-9FDEE0CBDEB8}" type="presOf" srcId="{CD7A7EBC-CB00-40E1-8DD0-6443C7A1D875}" destId="{7B9AAF28-81F3-4493-AD0A-60AC9D380A1F}" srcOrd="1" destOrd="1" presId="urn:microsoft.com/office/officeart/2005/8/layout/hProcess4"/>
    <dgm:cxn modelId="{DA3FD3AF-3CC9-4F38-92D8-13903B83191B}" type="presOf" srcId="{B6D5E428-EA29-455E-8BEF-6783786041E1}" destId="{0CA5C125-E6D4-4313-AA61-AC27D64E245A}" srcOrd="0" destOrd="0" presId="urn:microsoft.com/office/officeart/2005/8/layout/hProcess4"/>
    <dgm:cxn modelId="{EFA705B1-DB80-4458-BBE4-408EA7B3CAF8}" type="presOf" srcId="{B6D5E428-EA29-455E-8BEF-6783786041E1}" destId="{B3BF0554-8E64-44AC-A42D-110C80598E50}" srcOrd="1" destOrd="0" presId="urn:microsoft.com/office/officeart/2005/8/layout/hProcess4"/>
    <dgm:cxn modelId="{FDEA8EB6-61DA-48C8-B120-281C650E342A}" type="presOf" srcId="{68A542B8-3C72-4F77-B856-F394999EA3A3}" destId="{BEF19354-B781-4062-A8A8-6A9BA8564939}" srcOrd="0" destOrd="0" presId="urn:microsoft.com/office/officeart/2005/8/layout/hProcess4"/>
    <dgm:cxn modelId="{EE2126BC-2762-4303-A768-028AF65DF387}" type="presOf" srcId="{CD7A7EBC-CB00-40E1-8DD0-6443C7A1D875}" destId="{3A39CA36-B440-4C91-B8D7-B15A1111764C}" srcOrd="0" destOrd="1" presId="urn:microsoft.com/office/officeart/2005/8/layout/hProcess4"/>
    <dgm:cxn modelId="{0366CEC5-2C3B-465D-8645-4C1111412C6C}" srcId="{5DB54FDE-3BF6-439D-958A-483B4191DA5C}" destId="{6D959087-3512-45C0-8A61-89FF0355E5D1}" srcOrd="0" destOrd="0" parTransId="{4C407C2A-DBDD-4B1A-AE80-B92E45D6CF2B}" sibTransId="{68A542B8-3C72-4F77-B856-F394999EA3A3}"/>
    <dgm:cxn modelId="{0DCED7D3-2170-49F5-B97F-A522819ABCB8}" type="presOf" srcId="{0D3EB335-2CC7-43B7-B5A7-8F5D81E5DCBB}" destId="{E565D6F6-B253-4E11-81DD-7AF427282565}" srcOrd="0" destOrd="0" presId="urn:microsoft.com/office/officeart/2005/8/layout/hProcess4"/>
    <dgm:cxn modelId="{681F3FDD-D94B-4CB6-8E87-A2E93D1EF4BE}" srcId="{B3F1B6F1-4D0E-4A0C-90A1-08C75F93DACE}" destId="{D5B0A818-FFB1-4FF6-BD04-4214ABE464CA}" srcOrd="0" destOrd="0" parTransId="{730098A9-DBC9-4725-85AE-EE4A840F7AE5}" sibTransId="{E8A71195-3925-40F4-B244-40C841EDD4AA}"/>
    <dgm:cxn modelId="{20BAB5E5-E0E4-4F95-A346-27EC788B886D}" type="presOf" srcId="{63D942CB-1F31-411B-9542-58F84B1B80FA}" destId="{B3BF0554-8E64-44AC-A42D-110C80598E50}" srcOrd="1" destOrd="1" presId="urn:microsoft.com/office/officeart/2005/8/layout/hProcess4"/>
    <dgm:cxn modelId="{10801AEE-4CB6-4D1C-A138-C9D00FA0CC1A}" srcId="{B3F1B6F1-4D0E-4A0C-90A1-08C75F93DACE}" destId="{CD7A7EBC-CB00-40E1-8DD0-6443C7A1D875}" srcOrd="1" destOrd="0" parTransId="{7423583F-D137-4407-8D1F-1C9BDCA23066}" sibTransId="{CB596C84-4CA5-4E2E-A634-6B115E1C4D89}"/>
    <dgm:cxn modelId="{86FA24FF-F701-4AEF-BB98-1670F44B82C4}" type="presOf" srcId="{6D959087-3512-45C0-8A61-89FF0355E5D1}" destId="{C4067108-D577-4DC8-8EFE-579D60DA2755}" srcOrd="0" destOrd="0" presId="urn:microsoft.com/office/officeart/2005/8/layout/hProcess4"/>
    <dgm:cxn modelId="{013DAB39-57AD-4581-8D05-7CF06C27D7B1}" type="presParOf" srcId="{9E7705EB-86EF-445E-B3A6-1692BD73ED6C}" destId="{F79EEF51-B72C-4C45-BF24-C84525BCD8CD}" srcOrd="0" destOrd="0" presId="urn:microsoft.com/office/officeart/2005/8/layout/hProcess4"/>
    <dgm:cxn modelId="{6644AB14-84FA-452A-9680-AF86DAF15F22}" type="presParOf" srcId="{9E7705EB-86EF-445E-B3A6-1692BD73ED6C}" destId="{6722CED0-A527-4587-9FBC-5BF1712791DC}" srcOrd="1" destOrd="0" presId="urn:microsoft.com/office/officeart/2005/8/layout/hProcess4"/>
    <dgm:cxn modelId="{D42BAE60-8A6C-4C18-B84C-02BBC7EAC277}" type="presParOf" srcId="{9E7705EB-86EF-445E-B3A6-1692BD73ED6C}" destId="{6A740165-614F-4825-8680-437EED6DA132}" srcOrd="2" destOrd="0" presId="urn:microsoft.com/office/officeart/2005/8/layout/hProcess4"/>
    <dgm:cxn modelId="{D01EAF65-2913-4F7D-91FC-5C79EDD63022}" type="presParOf" srcId="{6A740165-614F-4825-8680-437EED6DA132}" destId="{65A5E403-C399-452F-B78F-2C3D455BDF09}" srcOrd="0" destOrd="0" presId="urn:microsoft.com/office/officeart/2005/8/layout/hProcess4"/>
    <dgm:cxn modelId="{E156C621-95EA-42C2-9C16-08EAB01ECAD5}" type="presParOf" srcId="{65A5E403-C399-452F-B78F-2C3D455BDF09}" destId="{8E498EBF-3BAF-4AED-A5E2-F73B5E6C026D}" srcOrd="0" destOrd="0" presId="urn:microsoft.com/office/officeart/2005/8/layout/hProcess4"/>
    <dgm:cxn modelId="{5D879CEA-3C66-416F-A760-8425F39FAF6F}" type="presParOf" srcId="{65A5E403-C399-452F-B78F-2C3D455BDF09}" destId="{0CA5C125-E6D4-4313-AA61-AC27D64E245A}" srcOrd="1" destOrd="0" presId="urn:microsoft.com/office/officeart/2005/8/layout/hProcess4"/>
    <dgm:cxn modelId="{83A921CA-0576-4910-A1EC-12655B8CC547}" type="presParOf" srcId="{65A5E403-C399-452F-B78F-2C3D455BDF09}" destId="{B3BF0554-8E64-44AC-A42D-110C80598E50}" srcOrd="2" destOrd="0" presId="urn:microsoft.com/office/officeart/2005/8/layout/hProcess4"/>
    <dgm:cxn modelId="{A05484F0-1476-4B7C-807A-E34ECBCE20BB}" type="presParOf" srcId="{65A5E403-C399-452F-B78F-2C3D455BDF09}" destId="{C4067108-D577-4DC8-8EFE-579D60DA2755}" srcOrd="3" destOrd="0" presId="urn:microsoft.com/office/officeart/2005/8/layout/hProcess4"/>
    <dgm:cxn modelId="{491FD046-A3D1-4075-9706-C6127258D30C}" type="presParOf" srcId="{65A5E403-C399-452F-B78F-2C3D455BDF09}" destId="{588E4D9A-738C-403C-AC3B-23FF9F4CA308}" srcOrd="4" destOrd="0" presId="urn:microsoft.com/office/officeart/2005/8/layout/hProcess4"/>
    <dgm:cxn modelId="{A4FFED29-5EE3-4EAA-BEC6-73EF12636C08}" type="presParOf" srcId="{6A740165-614F-4825-8680-437EED6DA132}" destId="{BEF19354-B781-4062-A8A8-6A9BA8564939}" srcOrd="1" destOrd="0" presId="urn:microsoft.com/office/officeart/2005/8/layout/hProcess4"/>
    <dgm:cxn modelId="{A6A3B292-1704-47A4-BAA3-9E373BBB637E}" type="presParOf" srcId="{6A740165-614F-4825-8680-437EED6DA132}" destId="{CD08CDFF-F712-4E93-82D8-6CD990B502CE}" srcOrd="2" destOrd="0" presId="urn:microsoft.com/office/officeart/2005/8/layout/hProcess4"/>
    <dgm:cxn modelId="{1C7921B8-9C5A-4FDB-858C-017814E6B198}" type="presParOf" srcId="{CD08CDFF-F712-4E93-82D8-6CD990B502CE}" destId="{CD90F66B-5BE4-4FEB-B76C-EE2B7FE82615}" srcOrd="0" destOrd="0" presId="urn:microsoft.com/office/officeart/2005/8/layout/hProcess4"/>
    <dgm:cxn modelId="{14DB1E4F-21BF-4126-93A9-249241314DA3}" type="presParOf" srcId="{CD08CDFF-F712-4E93-82D8-6CD990B502CE}" destId="{3A39CA36-B440-4C91-B8D7-B15A1111764C}" srcOrd="1" destOrd="0" presId="urn:microsoft.com/office/officeart/2005/8/layout/hProcess4"/>
    <dgm:cxn modelId="{67DB5F52-022B-4233-BEAC-1FD7E2DDF7A8}" type="presParOf" srcId="{CD08CDFF-F712-4E93-82D8-6CD990B502CE}" destId="{7B9AAF28-81F3-4493-AD0A-60AC9D380A1F}" srcOrd="2" destOrd="0" presId="urn:microsoft.com/office/officeart/2005/8/layout/hProcess4"/>
    <dgm:cxn modelId="{F3202651-89D0-4C02-BAC3-248236363EC0}" type="presParOf" srcId="{CD08CDFF-F712-4E93-82D8-6CD990B502CE}" destId="{0C2CF32F-8437-4BCE-92DD-8AFC8849A0EE}" srcOrd="3" destOrd="0" presId="urn:microsoft.com/office/officeart/2005/8/layout/hProcess4"/>
    <dgm:cxn modelId="{F5FAAAD2-BFBF-44D5-A071-9F27B0C04119}" type="presParOf" srcId="{CD08CDFF-F712-4E93-82D8-6CD990B502CE}" destId="{5ADE48A3-E461-41C5-8A52-F8E4266F872A}" srcOrd="4" destOrd="0" presId="urn:microsoft.com/office/officeart/2005/8/layout/hProcess4"/>
    <dgm:cxn modelId="{172AB659-0268-486E-8A2A-64EEB9635D65}" type="presParOf" srcId="{6A740165-614F-4825-8680-437EED6DA132}" destId="{CCF78344-9489-44AF-9596-3617D08BA21F}" srcOrd="3" destOrd="0" presId="urn:microsoft.com/office/officeart/2005/8/layout/hProcess4"/>
    <dgm:cxn modelId="{771B8A92-0123-4B75-80DF-27AF6B763029}" type="presParOf" srcId="{6A740165-614F-4825-8680-437EED6DA132}" destId="{3EA2607B-B105-4FD7-BBBC-6F1AA13202AC}" srcOrd="4" destOrd="0" presId="urn:microsoft.com/office/officeart/2005/8/layout/hProcess4"/>
    <dgm:cxn modelId="{C0DDBDD5-024A-45EF-8FA8-7AFE360D56B8}" type="presParOf" srcId="{3EA2607B-B105-4FD7-BBBC-6F1AA13202AC}" destId="{A94AF770-4CE5-4DD3-8261-C346E0816488}" srcOrd="0" destOrd="0" presId="urn:microsoft.com/office/officeart/2005/8/layout/hProcess4"/>
    <dgm:cxn modelId="{EA798801-FA32-4FBE-AB1C-A0CFB679D4D5}" type="presParOf" srcId="{3EA2607B-B105-4FD7-BBBC-6F1AA13202AC}" destId="{E565D6F6-B253-4E11-81DD-7AF427282565}" srcOrd="1" destOrd="0" presId="urn:microsoft.com/office/officeart/2005/8/layout/hProcess4"/>
    <dgm:cxn modelId="{33C5830F-6A98-4017-A88F-4BE64EBED10B}" type="presParOf" srcId="{3EA2607B-B105-4FD7-BBBC-6F1AA13202AC}" destId="{2A0CD554-986C-49D4-A9E3-626EEF731749}" srcOrd="2" destOrd="0" presId="urn:microsoft.com/office/officeart/2005/8/layout/hProcess4"/>
    <dgm:cxn modelId="{704A77F3-4B2A-4B92-91D8-8802535CD432}" type="presParOf" srcId="{3EA2607B-B105-4FD7-BBBC-6F1AA13202AC}" destId="{1C998768-CAC2-475E-A321-2B4BD8AD372D}" srcOrd="3" destOrd="0" presId="urn:microsoft.com/office/officeart/2005/8/layout/hProcess4"/>
    <dgm:cxn modelId="{2C5827A9-9218-4E83-918E-3A8BF2D85948}" type="presParOf" srcId="{3EA2607B-B105-4FD7-BBBC-6F1AA13202AC}" destId="{58C75F5C-EC2B-4CEA-B125-24DA572462F1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878ED82-119F-4B6C-BF58-7EFCACB9BD30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A1EB6ED-6A28-4BB8-8D36-DCAD0D7B0F22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/>
            <a:t>H -1</a:t>
          </a:r>
        </a:p>
      </dgm:t>
    </dgm:pt>
    <dgm:pt modelId="{39EDE5B8-E183-4CAE-A729-94CC448DAF1D}" type="parTrans" cxnId="{48D341CD-3D60-4604-9162-EF5983773D05}">
      <dgm:prSet/>
      <dgm:spPr/>
      <dgm:t>
        <a:bodyPr/>
        <a:lstStyle/>
        <a:p>
          <a:endParaRPr lang="en-US"/>
        </a:p>
      </dgm:t>
    </dgm:pt>
    <dgm:pt modelId="{5E25C722-AE96-41F7-9743-3E0605F8A1DC}" type="sibTrans" cxnId="{48D341CD-3D60-4604-9162-EF5983773D05}">
      <dgm:prSet/>
      <dgm:spPr/>
      <dgm:t>
        <a:bodyPr/>
        <a:lstStyle/>
        <a:p>
          <a:endParaRPr lang="en-US"/>
        </a:p>
      </dgm:t>
    </dgm:pt>
    <dgm:pt modelId="{6D19DEF6-25AB-4117-937E-1815E9CE67EF}">
      <dgm:prSet phldrT="[Text]"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sz="1400" b="1" dirty="0" err="1"/>
            <a:t>Peserta</a:t>
          </a:r>
          <a:r>
            <a:rPr lang="en-US" sz="1400" b="1" dirty="0"/>
            <a:t> </a:t>
          </a:r>
          <a:r>
            <a:rPr lang="en-US" sz="1400" b="1" dirty="0" err="1"/>
            <a:t>tiba</a:t>
          </a:r>
          <a:r>
            <a:rPr lang="en-US" sz="1400" b="1" dirty="0"/>
            <a:t> </a:t>
          </a:r>
          <a:r>
            <a:rPr lang="en-US" sz="1400" b="1" dirty="0" err="1"/>
            <a:t>di</a:t>
          </a:r>
          <a:r>
            <a:rPr lang="en-US" sz="1400" b="1" dirty="0"/>
            <a:t> Jakarta, </a:t>
          </a:r>
          <a:r>
            <a:rPr lang="en-US" sz="1400" b="1" dirty="0" err="1"/>
            <a:t>menginap</a:t>
          </a:r>
          <a:r>
            <a:rPr lang="en-US" sz="1400" b="1" dirty="0"/>
            <a:t> </a:t>
          </a:r>
          <a:r>
            <a:rPr lang="en-US" sz="1400" b="1" dirty="0" err="1"/>
            <a:t>di</a:t>
          </a:r>
          <a:r>
            <a:rPr lang="en-US" sz="1400" b="1" dirty="0"/>
            <a:t> Hotel (check-in jam 14.00)</a:t>
          </a:r>
        </a:p>
      </dgm:t>
    </dgm:pt>
    <dgm:pt modelId="{330D921F-198D-4F4D-98F2-71A915CD9A11}" type="parTrans" cxnId="{81CE1557-57AF-4BCA-B37B-BAC62385FFDA}">
      <dgm:prSet/>
      <dgm:spPr/>
      <dgm:t>
        <a:bodyPr/>
        <a:lstStyle/>
        <a:p>
          <a:endParaRPr lang="en-US"/>
        </a:p>
      </dgm:t>
    </dgm:pt>
    <dgm:pt modelId="{8ABDCBEE-6885-4B46-AA2C-0181691F57B5}" type="sibTrans" cxnId="{81CE1557-57AF-4BCA-B37B-BAC62385FFDA}">
      <dgm:prSet/>
      <dgm:spPr/>
      <dgm:t>
        <a:bodyPr/>
        <a:lstStyle/>
        <a:p>
          <a:endParaRPr lang="en-US"/>
        </a:p>
      </dgm:t>
    </dgm:pt>
    <dgm:pt modelId="{637B72F3-22AC-443B-8CAD-438EA6E82121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/>
            <a:t>H</a:t>
          </a:r>
        </a:p>
      </dgm:t>
    </dgm:pt>
    <dgm:pt modelId="{4BB79AAD-794D-4069-9EAF-9BDB33C76AB8}" type="parTrans" cxnId="{4E4D5FB6-83EC-4899-9A51-1E152C42CABB}">
      <dgm:prSet/>
      <dgm:spPr/>
      <dgm:t>
        <a:bodyPr/>
        <a:lstStyle/>
        <a:p>
          <a:endParaRPr lang="en-US"/>
        </a:p>
      </dgm:t>
    </dgm:pt>
    <dgm:pt modelId="{B4C84509-D762-4F2D-9D12-673D2FE22900}" type="sibTrans" cxnId="{4E4D5FB6-83EC-4899-9A51-1E152C42CABB}">
      <dgm:prSet/>
      <dgm:spPr/>
      <dgm:t>
        <a:bodyPr/>
        <a:lstStyle/>
        <a:p>
          <a:endParaRPr lang="en-US"/>
        </a:p>
      </dgm:t>
    </dgm:pt>
    <dgm:pt modelId="{E0016142-7651-458C-9866-357ACECD4AAE}">
      <dgm:prSet phldrT="[Text]"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sz="1400" b="1" dirty="0" err="1"/>
            <a:t>Peserta</a:t>
          </a:r>
          <a:r>
            <a:rPr lang="en-US" sz="1400" b="1" dirty="0"/>
            <a:t>/</a:t>
          </a:r>
          <a:r>
            <a:rPr lang="en-US" sz="1400" b="1" dirty="0" err="1"/>
            <a:t>Undangan</a:t>
          </a:r>
          <a:r>
            <a:rPr lang="en-US" sz="1400" b="1" dirty="0"/>
            <a:t> </a:t>
          </a:r>
          <a:r>
            <a:rPr lang="en-US" sz="1400" b="1" dirty="0" err="1"/>
            <a:t>berkumpul</a:t>
          </a:r>
          <a:r>
            <a:rPr lang="en-US" sz="1400" b="1" dirty="0"/>
            <a:t> di </a:t>
          </a:r>
          <a:r>
            <a:rPr lang="en-US" sz="1400" b="1" dirty="0" err="1"/>
            <a:t>kantor</a:t>
          </a:r>
          <a:r>
            <a:rPr lang="en-US" sz="1400" b="1" dirty="0"/>
            <a:t> (07.00 -08.00)</a:t>
          </a:r>
        </a:p>
      </dgm:t>
    </dgm:pt>
    <dgm:pt modelId="{F7DBE8C6-EEBA-4075-A31B-AF9F182E066D}" type="parTrans" cxnId="{5D84A89A-5D89-4096-A0C6-BB2CAEF9565C}">
      <dgm:prSet/>
      <dgm:spPr/>
      <dgm:t>
        <a:bodyPr/>
        <a:lstStyle/>
        <a:p>
          <a:endParaRPr lang="en-US"/>
        </a:p>
      </dgm:t>
    </dgm:pt>
    <dgm:pt modelId="{06E4E205-B17F-40C7-A5BB-9CB2DF5D6F1B}" type="sibTrans" cxnId="{5D84A89A-5D89-4096-A0C6-BB2CAEF9565C}">
      <dgm:prSet/>
      <dgm:spPr/>
      <dgm:t>
        <a:bodyPr/>
        <a:lstStyle/>
        <a:p>
          <a:endParaRPr lang="en-US"/>
        </a:p>
      </dgm:t>
    </dgm:pt>
    <dgm:pt modelId="{EB734AA7-5C81-46C4-A56F-C0EB0F5FAA12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/>
            <a:t>H +1</a:t>
          </a:r>
        </a:p>
      </dgm:t>
    </dgm:pt>
    <dgm:pt modelId="{C907B1BC-33F7-45B1-A368-71FAF8D6739F}" type="parTrans" cxnId="{855E9D86-B071-40C0-8526-03BCAD45860C}">
      <dgm:prSet/>
      <dgm:spPr/>
      <dgm:t>
        <a:bodyPr/>
        <a:lstStyle/>
        <a:p>
          <a:endParaRPr lang="en-US"/>
        </a:p>
      </dgm:t>
    </dgm:pt>
    <dgm:pt modelId="{FD6E2ACB-7906-400D-99B4-206AA1D3B1EB}" type="sibTrans" cxnId="{855E9D86-B071-40C0-8526-03BCAD45860C}">
      <dgm:prSet/>
      <dgm:spPr/>
      <dgm:t>
        <a:bodyPr/>
        <a:lstStyle/>
        <a:p>
          <a:endParaRPr lang="en-US"/>
        </a:p>
      </dgm:t>
    </dgm:pt>
    <dgm:pt modelId="{0CFC8A20-48FC-4FE8-8825-B00805F7058A}">
      <dgm:prSet phldrT="[Text]"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sz="1600" b="1" dirty="0" err="1"/>
            <a:t>Peserta</a:t>
          </a:r>
          <a:r>
            <a:rPr lang="en-US" sz="1600" b="1" dirty="0"/>
            <a:t> </a:t>
          </a:r>
          <a:r>
            <a:rPr lang="en-US" sz="1600" b="1" dirty="0" err="1"/>
            <a:t>kembali</a:t>
          </a:r>
          <a:r>
            <a:rPr lang="en-US" sz="1600" b="1" dirty="0"/>
            <a:t> </a:t>
          </a:r>
          <a:r>
            <a:rPr lang="en-US" sz="1600" b="1" dirty="0" err="1"/>
            <a:t>ke</a:t>
          </a:r>
          <a:r>
            <a:rPr lang="en-US" sz="1600" b="1" dirty="0"/>
            <a:t> </a:t>
          </a:r>
          <a:r>
            <a:rPr lang="en-US" sz="1600" b="1" dirty="0" err="1"/>
            <a:t>daerah</a:t>
          </a:r>
          <a:r>
            <a:rPr lang="en-US" sz="1600" b="1" dirty="0"/>
            <a:t> </a:t>
          </a:r>
          <a:r>
            <a:rPr lang="en-US" sz="1600" b="1" dirty="0" err="1"/>
            <a:t>masing-masing</a:t>
          </a:r>
          <a:endParaRPr lang="en-US" sz="1600" b="1" dirty="0"/>
        </a:p>
      </dgm:t>
    </dgm:pt>
    <dgm:pt modelId="{3E9C7E51-F530-455C-8635-8916168BF4B4}" type="parTrans" cxnId="{89824C5A-C895-4128-8549-C4168C5A3ED4}">
      <dgm:prSet/>
      <dgm:spPr/>
      <dgm:t>
        <a:bodyPr/>
        <a:lstStyle/>
        <a:p>
          <a:endParaRPr lang="en-US"/>
        </a:p>
      </dgm:t>
    </dgm:pt>
    <dgm:pt modelId="{823B52F3-9433-45C8-B32D-3719F10AF021}" type="sibTrans" cxnId="{89824C5A-C895-4128-8549-C4168C5A3ED4}">
      <dgm:prSet/>
      <dgm:spPr/>
      <dgm:t>
        <a:bodyPr/>
        <a:lstStyle/>
        <a:p>
          <a:endParaRPr lang="en-US"/>
        </a:p>
      </dgm:t>
    </dgm:pt>
    <dgm:pt modelId="{B7D3B721-77F8-4A62-B6A9-AFA9C0C31367}">
      <dgm:prSet phldrT="[Text]"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sz="1400" b="1" dirty="0" err="1"/>
            <a:t>Pameran</a:t>
          </a:r>
          <a:r>
            <a:rPr lang="en-US" sz="1400" b="1" dirty="0"/>
            <a:t> </a:t>
          </a:r>
          <a:r>
            <a:rPr lang="en-US" sz="1400" b="1" dirty="0" err="1"/>
            <a:t>produk</a:t>
          </a:r>
          <a:endParaRPr lang="en-US" sz="1400" b="1" dirty="0"/>
        </a:p>
      </dgm:t>
    </dgm:pt>
    <dgm:pt modelId="{77B1E9D5-311C-4577-8885-3CC1F07E166E}" type="parTrans" cxnId="{13D30804-990A-42D8-A18A-70CB35C369A7}">
      <dgm:prSet/>
      <dgm:spPr/>
      <dgm:t>
        <a:bodyPr/>
        <a:lstStyle/>
        <a:p>
          <a:endParaRPr lang="en-US"/>
        </a:p>
      </dgm:t>
    </dgm:pt>
    <dgm:pt modelId="{11653E5F-BB28-4BF2-A898-3FBCB0D20D79}" type="sibTrans" cxnId="{13D30804-990A-42D8-A18A-70CB35C369A7}">
      <dgm:prSet/>
      <dgm:spPr/>
      <dgm:t>
        <a:bodyPr/>
        <a:lstStyle/>
        <a:p>
          <a:endParaRPr lang="en-US"/>
        </a:p>
      </dgm:t>
    </dgm:pt>
    <dgm:pt modelId="{739E2083-80DC-4E69-8921-1070279A388B}">
      <dgm:prSet phldrT="[Text]"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sz="1400" b="1" dirty="0" err="1"/>
            <a:t>Makan</a:t>
          </a:r>
          <a:r>
            <a:rPr lang="en-US" sz="1400" b="1" dirty="0"/>
            <a:t> Siang (12.00 – 13.00)</a:t>
          </a:r>
        </a:p>
      </dgm:t>
    </dgm:pt>
    <dgm:pt modelId="{38A32409-5C04-4812-9D25-E39C34EE9283}" type="parTrans" cxnId="{19A3F0B6-F336-4A9A-B9C5-87A944213115}">
      <dgm:prSet/>
      <dgm:spPr/>
      <dgm:t>
        <a:bodyPr/>
        <a:lstStyle/>
        <a:p>
          <a:endParaRPr lang="en-US"/>
        </a:p>
      </dgm:t>
    </dgm:pt>
    <dgm:pt modelId="{16F75DEB-1E57-47C3-BF09-2AE120A62C73}" type="sibTrans" cxnId="{19A3F0B6-F336-4A9A-B9C5-87A944213115}">
      <dgm:prSet/>
      <dgm:spPr/>
      <dgm:t>
        <a:bodyPr/>
        <a:lstStyle/>
        <a:p>
          <a:endParaRPr lang="en-US"/>
        </a:p>
      </dgm:t>
    </dgm:pt>
    <dgm:pt modelId="{A5E18885-1CB3-43ED-B8F1-3C0413A9D9C5}">
      <dgm:prSet phldrT="[Text]"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sz="1400" b="1" dirty="0" err="1"/>
            <a:t>Berangkat</a:t>
          </a:r>
          <a:r>
            <a:rPr lang="en-US" sz="1400" b="1" dirty="0"/>
            <a:t> </a:t>
          </a:r>
          <a:r>
            <a:rPr lang="en-US" sz="1400" b="1" dirty="0" err="1"/>
            <a:t>menuju</a:t>
          </a:r>
          <a:r>
            <a:rPr lang="en-US" sz="1400" b="1" dirty="0"/>
            <a:t> Istana </a:t>
          </a:r>
          <a:r>
            <a:rPr lang="en-US" sz="1400" b="1" dirty="0" err="1"/>
            <a:t>dengan</a:t>
          </a:r>
          <a:r>
            <a:rPr lang="en-US" sz="1400" b="1" dirty="0"/>
            <a:t> </a:t>
          </a:r>
          <a:r>
            <a:rPr lang="en-US" sz="1400" b="1" dirty="0" err="1"/>
            <a:t>Bis</a:t>
          </a:r>
          <a:r>
            <a:rPr lang="en-US" sz="1400" b="1" dirty="0"/>
            <a:t> (13.00)</a:t>
          </a:r>
        </a:p>
      </dgm:t>
    </dgm:pt>
    <dgm:pt modelId="{3D5CB550-51CC-404C-8B56-6EDC2D18CB11}" type="parTrans" cxnId="{A97937F2-787B-498F-8A7B-4082B45852F4}">
      <dgm:prSet/>
      <dgm:spPr/>
      <dgm:t>
        <a:bodyPr/>
        <a:lstStyle/>
        <a:p>
          <a:endParaRPr lang="en-US"/>
        </a:p>
      </dgm:t>
    </dgm:pt>
    <dgm:pt modelId="{6E51EF78-8365-4D7C-B9C5-67725F9EC7BD}" type="sibTrans" cxnId="{A97937F2-787B-498F-8A7B-4082B45852F4}">
      <dgm:prSet/>
      <dgm:spPr/>
      <dgm:t>
        <a:bodyPr/>
        <a:lstStyle/>
        <a:p>
          <a:endParaRPr lang="en-US"/>
        </a:p>
      </dgm:t>
    </dgm:pt>
    <dgm:pt modelId="{AAAC3AAB-3D9B-47B8-ACB1-A97F248DCBA9}">
      <dgm:prSet phldrT="[Text]"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sz="1400" b="1" dirty="0" err="1"/>
            <a:t>Tiba</a:t>
          </a:r>
          <a:r>
            <a:rPr lang="en-US" sz="1400" b="1" dirty="0"/>
            <a:t> </a:t>
          </a:r>
          <a:r>
            <a:rPr lang="en-US" sz="1400" b="1" dirty="0" err="1"/>
            <a:t>di</a:t>
          </a:r>
          <a:r>
            <a:rPr lang="en-US" sz="1400" b="1" dirty="0"/>
            <a:t> Istana (14.00)</a:t>
          </a:r>
        </a:p>
      </dgm:t>
    </dgm:pt>
    <dgm:pt modelId="{4C6E7294-73B5-41CD-9068-FCA1D34ACFA6}" type="parTrans" cxnId="{1A3BC924-195C-472E-9404-D284CB719CFF}">
      <dgm:prSet/>
      <dgm:spPr/>
      <dgm:t>
        <a:bodyPr/>
        <a:lstStyle/>
        <a:p>
          <a:endParaRPr lang="en-US"/>
        </a:p>
      </dgm:t>
    </dgm:pt>
    <dgm:pt modelId="{68178866-C701-495D-85C4-0372B5C93459}" type="sibTrans" cxnId="{1A3BC924-195C-472E-9404-D284CB719CFF}">
      <dgm:prSet/>
      <dgm:spPr/>
      <dgm:t>
        <a:bodyPr/>
        <a:lstStyle/>
        <a:p>
          <a:endParaRPr lang="en-US"/>
        </a:p>
      </dgm:t>
    </dgm:pt>
    <dgm:pt modelId="{E51388B8-AE40-42AA-83C9-A9BD8E9845F7}">
      <dgm:prSet phldrT="[Text]"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sz="1400" b="1" dirty="0" err="1"/>
            <a:t>Acara</a:t>
          </a:r>
          <a:r>
            <a:rPr lang="en-US" sz="1400" b="1" dirty="0"/>
            <a:t> (15.00)</a:t>
          </a:r>
        </a:p>
      </dgm:t>
    </dgm:pt>
    <dgm:pt modelId="{6E49E764-411A-40BD-B91B-B01077F03D38}" type="parTrans" cxnId="{E5AA99AA-203D-499F-913E-6F682802BA38}">
      <dgm:prSet/>
      <dgm:spPr/>
      <dgm:t>
        <a:bodyPr/>
        <a:lstStyle/>
        <a:p>
          <a:endParaRPr lang="en-US"/>
        </a:p>
      </dgm:t>
    </dgm:pt>
    <dgm:pt modelId="{BF7BD6B7-A85F-42B8-9CB6-9AE261EDA719}" type="sibTrans" cxnId="{E5AA99AA-203D-499F-913E-6F682802BA38}">
      <dgm:prSet/>
      <dgm:spPr/>
      <dgm:t>
        <a:bodyPr/>
        <a:lstStyle/>
        <a:p>
          <a:endParaRPr lang="en-US"/>
        </a:p>
      </dgm:t>
    </dgm:pt>
    <dgm:pt modelId="{03135189-CF29-4BBE-801B-0D0490BEEA0E}">
      <dgm:prSet phldrT="[Text]"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sz="1400" b="1" dirty="0" err="1"/>
            <a:t>Pemberian</a:t>
          </a:r>
          <a:r>
            <a:rPr lang="en-US" sz="1400" b="1" dirty="0"/>
            <a:t> </a:t>
          </a:r>
          <a:r>
            <a:rPr lang="en-US" sz="1400" b="1" dirty="0" err="1"/>
            <a:t>Piagam</a:t>
          </a:r>
          <a:r>
            <a:rPr lang="en-US" sz="1400" b="1" dirty="0"/>
            <a:t> </a:t>
          </a:r>
          <a:r>
            <a:rPr lang="en-US" sz="1400" b="1" dirty="0" err="1"/>
            <a:t>Penghargaan</a:t>
          </a:r>
          <a:r>
            <a:rPr lang="en-US" sz="1400" b="1" dirty="0"/>
            <a:t> </a:t>
          </a:r>
          <a:r>
            <a:rPr lang="en-US" sz="1400" b="1" dirty="0" err="1"/>
            <a:t>kepada</a:t>
          </a:r>
          <a:r>
            <a:rPr lang="en-US" sz="1400" b="1" dirty="0"/>
            <a:t> 43 </a:t>
          </a:r>
          <a:r>
            <a:rPr lang="en-US" sz="1400" b="1" dirty="0" err="1"/>
            <a:t>perusahaan</a:t>
          </a:r>
          <a:r>
            <a:rPr lang="en-US" sz="1400" b="1" dirty="0"/>
            <a:t> </a:t>
          </a:r>
          <a:r>
            <a:rPr lang="en-US" sz="1400" b="1" dirty="0" err="1"/>
            <a:t>sekaligus</a:t>
          </a:r>
          <a:r>
            <a:rPr lang="en-US" sz="1400" b="1" dirty="0"/>
            <a:t> </a:t>
          </a:r>
          <a:r>
            <a:rPr lang="en-US" sz="1400" b="1" dirty="0" err="1"/>
            <a:t>makan</a:t>
          </a:r>
          <a:r>
            <a:rPr lang="en-US" sz="1400" b="1" dirty="0"/>
            <a:t> </a:t>
          </a:r>
          <a:r>
            <a:rPr lang="en-US" sz="1400" b="1" dirty="0" err="1"/>
            <a:t>malam</a:t>
          </a:r>
          <a:r>
            <a:rPr lang="en-US" sz="1400" b="1" dirty="0"/>
            <a:t> </a:t>
          </a:r>
          <a:r>
            <a:rPr lang="en-US" sz="1400" b="1" dirty="0" err="1"/>
            <a:t>bersama</a:t>
          </a:r>
          <a:r>
            <a:rPr lang="en-US" sz="1400" b="1" dirty="0"/>
            <a:t> </a:t>
          </a:r>
          <a:r>
            <a:rPr lang="en-US" sz="1400" b="1" dirty="0" err="1"/>
            <a:t>dengan</a:t>
          </a:r>
          <a:r>
            <a:rPr lang="en-US" sz="1400" b="1" dirty="0"/>
            <a:t> </a:t>
          </a:r>
          <a:r>
            <a:rPr lang="en-US" sz="1400" b="1" dirty="0" err="1"/>
            <a:t>Menaker</a:t>
          </a:r>
          <a:r>
            <a:rPr lang="en-US" sz="1400" b="1" dirty="0"/>
            <a:t>, </a:t>
          </a:r>
          <a:r>
            <a:rPr lang="en-US" sz="1400" b="1" dirty="0" err="1"/>
            <a:t>Dirjen</a:t>
          </a:r>
          <a:r>
            <a:rPr lang="en-US" sz="1400" b="1" dirty="0"/>
            <a:t> dan Dewan </a:t>
          </a:r>
          <a:r>
            <a:rPr lang="en-US" sz="1400" b="1" dirty="0" err="1"/>
            <a:t>Juri</a:t>
          </a:r>
          <a:r>
            <a:rPr lang="en-US" sz="1400" b="1" dirty="0"/>
            <a:t> (19.00 – 21.00)</a:t>
          </a:r>
        </a:p>
      </dgm:t>
    </dgm:pt>
    <dgm:pt modelId="{92D15F89-B7E2-433A-9F8E-600F2AB1A0B0}" type="parTrans" cxnId="{598C4AEC-E52E-486D-883D-F9A99813B462}">
      <dgm:prSet/>
      <dgm:spPr/>
      <dgm:t>
        <a:bodyPr/>
        <a:lstStyle/>
        <a:p>
          <a:endParaRPr lang="en-US"/>
        </a:p>
      </dgm:t>
    </dgm:pt>
    <dgm:pt modelId="{FEAA499C-C500-447A-952C-AC246F78207B}" type="sibTrans" cxnId="{598C4AEC-E52E-486D-883D-F9A99813B462}">
      <dgm:prSet/>
      <dgm:spPr/>
      <dgm:t>
        <a:bodyPr/>
        <a:lstStyle/>
        <a:p>
          <a:endParaRPr lang="en-US"/>
        </a:p>
      </dgm:t>
    </dgm:pt>
    <dgm:pt modelId="{97EBE096-C464-4CE4-912A-06BBE47070AE}">
      <dgm:prSet phldrT="[Text]"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sz="1400" b="1" dirty="0" err="1"/>
            <a:t>Persiapan</a:t>
          </a:r>
          <a:r>
            <a:rPr lang="en-US" sz="1400" b="1" dirty="0"/>
            <a:t> Display </a:t>
          </a:r>
          <a:r>
            <a:rPr lang="en-US" sz="1400" b="1" dirty="0" err="1"/>
            <a:t>produk</a:t>
          </a:r>
          <a:endParaRPr lang="en-US" sz="1400" b="1" dirty="0"/>
        </a:p>
      </dgm:t>
    </dgm:pt>
    <dgm:pt modelId="{AE2E0BD4-CE87-40F2-A757-1D67675CCE39}" type="parTrans" cxnId="{5AA66472-D36E-46AA-8442-5018A2BC42FA}">
      <dgm:prSet/>
      <dgm:spPr/>
      <dgm:t>
        <a:bodyPr/>
        <a:lstStyle/>
        <a:p>
          <a:endParaRPr lang="en-AU"/>
        </a:p>
      </dgm:t>
    </dgm:pt>
    <dgm:pt modelId="{E5A4006E-E9C8-40A4-8E8C-8995E550F93F}" type="sibTrans" cxnId="{5AA66472-D36E-46AA-8442-5018A2BC42FA}">
      <dgm:prSet/>
      <dgm:spPr/>
      <dgm:t>
        <a:bodyPr/>
        <a:lstStyle/>
        <a:p>
          <a:endParaRPr lang="en-AU"/>
        </a:p>
      </dgm:t>
    </dgm:pt>
    <dgm:pt modelId="{58604E49-497E-4D3D-8280-C7C3E74DDBA1}" type="pres">
      <dgm:prSet presAssocID="{6878ED82-119F-4B6C-BF58-7EFCACB9BD30}" presName="Name0" presStyleCnt="0">
        <dgm:presLayoutVars>
          <dgm:dir/>
          <dgm:animLvl val="lvl"/>
          <dgm:resizeHandles val="exact"/>
        </dgm:presLayoutVars>
      </dgm:prSet>
      <dgm:spPr/>
    </dgm:pt>
    <dgm:pt modelId="{84E84089-C7FD-4760-8B02-324824BD7678}" type="pres">
      <dgm:prSet presAssocID="{6878ED82-119F-4B6C-BF58-7EFCACB9BD30}" presName="tSp" presStyleCnt="0"/>
      <dgm:spPr/>
    </dgm:pt>
    <dgm:pt modelId="{2FA8201D-0BFD-4B2C-B110-25DD13F7A68E}" type="pres">
      <dgm:prSet presAssocID="{6878ED82-119F-4B6C-BF58-7EFCACB9BD30}" presName="bSp" presStyleCnt="0"/>
      <dgm:spPr/>
    </dgm:pt>
    <dgm:pt modelId="{F5B84DF1-66AB-4F9B-A3D0-3E60BB79C2DD}" type="pres">
      <dgm:prSet presAssocID="{6878ED82-119F-4B6C-BF58-7EFCACB9BD30}" presName="process" presStyleCnt="0"/>
      <dgm:spPr/>
    </dgm:pt>
    <dgm:pt modelId="{11F8AF7E-727B-4E06-B792-D3AC6787D5E5}" type="pres">
      <dgm:prSet presAssocID="{DA1EB6ED-6A28-4BB8-8D36-DCAD0D7B0F22}" presName="composite1" presStyleCnt="0"/>
      <dgm:spPr/>
    </dgm:pt>
    <dgm:pt modelId="{C1AA6317-22B3-4039-BDAA-8463EC41779A}" type="pres">
      <dgm:prSet presAssocID="{DA1EB6ED-6A28-4BB8-8D36-DCAD0D7B0F22}" presName="dummyNode1" presStyleLbl="node1" presStyleIdx="0" presStyleCnt="3"/>
      <dgm:spPr/>
    </dgm:pt>
    <dgm:pt modelId="{933D5F85-9884-472D-A5D9-B48056F64400}" type="pres">
      <dgm:prSet presAssocID="{DA1EB6ED-6A28-4BB8-8D36-DCAD0D7B0F22}" presName="childNode1" presStyleLbl="bgAcc1" presStyleIdx="0" presStyleCnt="3" custScaleX="110412" custScaleY="172937" custLinFactNeighborX="-4898" custLinFactNeighborY="-29178">
        <dgm:presLayoutVars>
          <dgm:bulletEnabled val="1"/>
        </dgm:presLayoutVars>
      </dgm:prSet>
      <dgm:spPr/>
    </dgm:pt>
    <dgm:pt modelId="{D78011D8-4D1B-4D43-B02F-E7D4D783BB6D}" type="pres">
      <dgm:prSet presAssocID="{DA1EB6ED-6A28-4BB8-8D36-DCAD0D7B0F22}" presName="childNode1tx" presStyleLbl="bgAcc1" presStyleIdx="0" presStyleCnt="3">
        <dgm:presLayoutVars>
          <dgm:bulletEnabled val="1"/>
        </dgm:presLayoutVars>
      </dgm:prSet>
      <dgm:spPr/>
    </dgm:pt>
    <dgm:pt modelId="{329EB4BF-6F83-44CB-B2A4-5804C3C0FFB2}" type="pres">
      <dgm:prSet presAssocID="{DA1EB6ED-6A28-4BB8-8D36-DCAD0D7B0F22}" presName="parentNode1" presStyleLbl="node1" presStyleIdx="0" presStyleCnt="3" custLinFactNeighborX="6685" custLinFactNeighborY="65608">
        <dgm:presLayoutVars>
          <dgm:chMax val="1"/>
          <dgm:bulletEnabled val="1"/>
        </dgm:presLayoutVars>
      </dgm:prSet>
      <dgm:spPr/>
    </dgm:pt>
    <dgm:pt modelId="{71AE6CAC-DC79-4D54-9F37-9A702188E9F2}" type="pres">
      <dgm:prSet presAssocID="{DA1EB6ED-6A28-4BB8-8D36-DCAD0D7B0F22}" presName="connSite1" presStyleCnt="0"/>
      <dgm:spPr/>
    </dgm:pt>
    <dgm:pt modelId="{B7FF3FF9-7D79-4A26-AF5C-0DBEFB412C7D}" type="pres">
      <dgm:prSet presAssocID="{5E25C722-AE96-41F7-9743-3E0605F8A1DC}" presName="Name9" presStyleLbl="sibTrans2D1" presStyleIdx="0" presStyleCnt="2" custAng="656824" custLinFactNeighborX="-17066" custLinFactNeighborY="8187"/>
      <dgm:spPr/>
    </dgm:pt>
    <dgm:pt modelId="{FAB2BC62-D925-4E4D-A1DF-6F296CAD22C9}" type="pres">
      <dgm:prSet presAssocID="{637B72F3-22AC-443B-8CAD-438EA6E82121}" presName="composite2" presStyleCnt="0"/>
      <dgm:spPr/>
    </dgm:pt>
    <dgm:pt modelId="{17EB7C7C-7442-40A4-8365-B0945BD5CB54}" type="pres">
      <dgm:prSet presAssocID="{637B72F3-22AC-443B-8CAD-438EA6E82121}" presName="dummyNode2" presStyleLbl="node1" presStyleIdx="0" presStyleCnt="3"/>
      <dgm:spPr/>
    </dgm:pt>
    <dgm:pt modelId="{365C90E0-0CF7-4449-AAAE-D5FF1FEE22F8}" type="pres">
      <dgm:prSet presAssocID="{637B72F3-22AC-443B-8CAD-438EA6E82121}" presName="childNode2" presStyleLbl="bgAcc1" presStyleIdx="1" presStyleCnt="3" custScaleX="138547" custScaleY="170960" custLinFactNeighborX="-2750" custLinFactNeighborY="33326">
        <dgm:presLayoutVars>
          <dgm:bulletEnabled val="1"/>
        </dgm:presLayoutVars>
      </dgm:prSet>
      <dgm:spPr/>
    </dgm:pt>
    <dgm:pt modelId="{4B1E8668-2772-4FD3-9F87-9D662A36121B}" type="pres">
      <dgm:prSet presAssocID="{637B72F3-22AC-443B-8CAD-438EA6E82121}" presName="childNode2tx" presStyleLbl="bgAcc1" presStyleIdx="1" presStyleCnt="3">
        <dgm:presLayoutVars>
          <dgm:bulletEnabled val="1"/>
        </dgm:presLayoutVars>
      </dgm:prSet>
      <dgm:spPr/>
    </dgm:pt>
    <dgm:pt modelId="{B3238BC6-F23E-405D-A606-04FFAA39AFDC}" type="pres">
      <dgm:prSet presAssocID="{637B72F3-22AC-443B-8CAD-438EA6E82121}" presName="parentNode2" presStyleLbl="node1" presStyleIdx="1" presStyleCnt="3" custLinFactNeighborX="2020" custLinFactNeighborY="-30902">
        <dgm:presLayoutVars>
          <dgm:chMax val="0"/>
          <dgm:bulletEnabled val="1"/>
        </dgm:presLayoutVars>
      </dgm:prSet>
      <dgm:spPr/>
    </dgm:pt>
    <dgm:pt modelId="{CDC2DF56-F841-46EA-A9BE-52A4377AF053}" type="pres">
      <dgm:prSet presAssocID="{637B72F3-22AC-443B-8CAD-438EA6E82121}" presName="connSite2" presStyleCnt="0"/>
      <dgm:spPr/>
    </dgm:pt>
    <dgm:pt modelId="{32BFF992-66A1-45DF-8A4B-83B8F19E6C54}" type="pres">
      <dgm:prSet presAssocID="{B4C84509-D762-4F2D-9D12-673D2FE22900}" presName="Name18" presStyleLbl="sibTrans2D1" presStyleIdx="1" presStyleCnt="2" custAng="600740" custLinFactNeighborX="13596" custLinFactNeighborY="4487"/>
      <dgm:spPr/>
    </dgm:pt>
    <dgm:pt modelId="{0336F7D7-B505-4581-83DD-7992EBE8C9F4}" type="pres">
      <dgm:prSet presAssocID="{EB734AA7-5C81-46C4-A56F-C0EB0F5FAA12}" presName="composite1" presStyleCnt="0"/>
      <dgm:spPr/>
    </dgm:pt>
    <dgm:pt modelId="{CCDBB313-9611-424D-9EBD-07EC69623217}" type="pres">
      <dgm:prSet presAssocID="{EB734AA7-5C81-46C4-A56F-C0EB0F5FAA12}" presName="dummyNode1" presStyleLbl="node1" presStyleIdx="1" presStyleCnt="3"/>
      <dgm:spPr/>
    </dgm:pt>
    <dgm:pt modelId="{91B53464-98F8-48BA-A622-B9B52A94C95C}" type="pres">
      <dgm:prSet presAssocID="{EB734AA7-5C81-46C4-A56F-C0EB0F5FAA12}" presName="childNode1" presStyleLbl="bgAcc1" presStyleIdx="2" presStyleCnt="3" custScaleY="86168">
        <dgm:presLayoutVars>
          <dgm:bulletEnabled val="1"/>
        </dgm:presLayoutVars>
      </dgm:prSet>
      <dgm:spPr/>
    </dgm:pt>
    <dgm:pt modelId="{D640A5E8-0C8D-4BB7-913E-D262668D08EA}" type="pres">
      <dgm:prSet presAssocID="{EB734AA7-5C81-46C4-A56F-C0EB0F5FAA12}" presName="childNode1tx" presStyleLbl="bgAcc1" presStyleIdx="2" presStyleCnt="3">
        <dgm:presLayoutVars>
          <dgm:bulletEnabled val="1"/>
        </dgm:presLayoutVars>
      </dgm:prSet>
      <dgm:spPr/>
    </dgm:pt>
    <dgm:pt modelId="{415608D5-34DF-4330-B84A-0FB37E6F9BA4}" type="pres">
      <dgm:prSet presAssocID="{EB734AA7-5C81-46C4-A56F-C0EB0F5FAA12}" presName="parentNode1" presStyleLbl="node1" presStyleIdx="2" presStyleCnt="3" custLinFactNeighborX="-7126" custLinFactNeighborY="-28614">
        <dgm:presLayoutVars>
          <dgm:chMax val="1"/>
          <dgm:bulletEnabled val="1"/>
        </dgm:presLayoutVars>
      </dgm:prSet>
      <dgm:spPr/>
    </dgm:pt>
    <dgm:pt modelId="{C5CF2FB9-FF53-47B3-9150-C00462E1D1BA}" type="pres">
      <dgm:prSet presAssocID="{EB734AA7-5C81-46C4-A56F-C0EB0F5FAA12}" presName="connSite1" presStyleCnt="0"/>
      <dgm:spPr/>
    </dgm:pt>
  </dgm:ptLst>
  <dgm:cxnLst>
    <dgm:cxn modelId="{13D30804-990A-42D8-A18A-70CB35C369A7}" srcId="{637B72F3-22AC-443B-8CAD-438EA6E82121}" destId="{B7D3B721-77F8-4A62-B6A9-AFA9C0C31367}" srcOrd="1" destOrd="0" parTransId="{77B1E9D5-311C-4577-8885-3CC1F07E166E}" sibTransId="{11653E5F-BB28-4BF2-A898-3FBCB0D20D79}"/>
    <dgm:cxn modelId="{87E3CF1D-F5E7-4676-974B-05CA5B1661D7}" type="presOf" srcId="{0CFC8A20-48FC-4FE8-8825-B00805F7058A}" destId="{91B53464-98F8-48BA-A622-B9B52A94C95C}" srcOrd="0" destOrd="0" presId="urn:microsoft.com/office/officeart/2005/8/layout/hProcess4"/>
    <dgm:cxn modelId="{1EE96723-F793-4C84-801A-DF4186135D9B}" type="presOf" srcId="{03135189-CF29-4BBE-801B-0D0490BEEA0E}" destId="{933D5F85-9884-472D-A5D9-B48056F64400}" srcOrd="0" destOrd="2" presId="urn:microsoft.com/office/officeart/2005/8/layout/hProcess4"/>
    <dgm:cxn modelId="{1A3BC924-195C-472E-9404-D284CB719CFF}" srcId="{637B72F3-22AC-443B-8CAD-438EA6E82121}" destId="{AAAC3AAB-3D9B-47B8-ACB1-A97F248DCBA9}" srcOrd="4" destOrd="0" parTransId="{4C6E7294-73B5-41CD-9068-FCA1D34ACFA6}" sibTransId="{68178866-C701-495D-85C4-0372B5C93459}"/>
    <dgm:cxn modelId="{CE39072D-27EF-4380-9121-EC9AB6532641}" type="presOf" srcId="{B7D3B721-77F8-4A62-B6A9-AFA9C0C31367}" destId="{4B1E8668-2772-4FD3-9F87-9D662A36121B}" srcOrd="1" destOrd="1" presId="urn:microsoft.com/office/officeart/2005/8/layout/hProcess4"/>
    <dgm:cxn modelId="{6679CC39-8243-47BF-93EA-318557A3E9F0}" type="presOf" srcId="{739E2083-80DC-4E69-8921-1070279A388B}" destId="{4B1E8668-2772-4FD3-9F87-9D662A36121B}" srcOrd="1" destOrd="2" presId="urn:microsoft.com/office/officeart/2005/8/layout/hProcess4"/>
    <dgm:cxn modelId="{CBE80160-183A-4E70-9D65-CB26ECC4AF46}" type="presOf" srcId="{5E25C722-AE96-41F7-9743-3E0605F8A1DC}" destId="{B7FF3FF9-7D79-4A26-AF5C-0DBEFB412C7D}" srcOrd="0" destOrd="0" presId="urn:microsoft.com/office/officeart/2005/8/layout/hProcess4"/>
    <dgm:cxn modelId="{BD94C765-3FBD-4307-AAE0-17FE32A24AF8}" type="presOf" srcId="{E0016142-7651-458C-9866-357ACECD4AAE}" destId="{4B1E8668-2772-4FD3-9F87-9D662A36121B}" srcOrd="1" destOrd="0" presId="urn:microsoft.com/office/officeart/2005/8/layout/hProcess4"/>
    <dgm:cxn modelId="{8165B667-7E9F-467A-A7DD-10F053D6D5E8}" type="presOf" srcId="{03135189-CF29-4BBE-801B-0D0490BEEA0E}" destId="{D78011D8-4D1B-4D43-B02F-E7D4D783BB6D}" srcOrd="1" destOrd="2" presId="urn:microsoft.com/office/officeart/2005/8/layout/hProcess4"/>
    <dgm:cxn modelId="{DE7E654B-DB10-4B2A-BE3E-E50CCA2848A7}" type="presOf" srcId="{AAAC3AAB-3D9B-47B8-ACB1-A97F248DCBA9}" destId="{365C90E0-0CF7-4449-AAAE-D5FF1FEE22F8}" srcOrd="0" destOrd="4" presId="urn:microsoft.com/office/officeart/2005/8/layout/hProcess4"/>
    <dgm:cxn modelId="{DF73CC6B-54AE-44B9-9019-EE6A8284DF46}" type="presOf" srcId="{DA1EB6ED-6A28-4BB8-8D36-DCAD0D7B0F22}" destId="{329EB4BF-6F83-44CB-B2A4-5804C3C0FFB2}" srcOrd="0" destOrd="0" presId="urn:microsoft.com/office/officeart/2005/8/layout/hProcess4"/>
    <dgm:cxn modelId="{8DBA3A70-1340-4331-8977-ADB3CECE80E4}" type="presOf" srcId="{6D19DEF6-25AB-4117-937E-1815E9CE67EF}" destId="{D78011D8-4D1B-4D43-B02F-E7D4D783BB6D}" srcOrd="1" destOrd="0" presId="urn:microsoft.com/office/officeart/2005/8/layout/hProcess4"/>
    <dgm:cxn modelId="{5AA66472-D36E-46AA-8442-5018A2BC42FA}" srcId="{DA1EB6ED-6A28-4BB8-8D36-DCAD0D7B0F22}" destId="{97EBE096-C464-4CE4-912A-06BBE47070AE}" srcOrd="1" destOrd="0" parTransId="{AE2E0BD4-CE87-40F2-A757-1D67675CCE39}" sibTransId="{E5A4006E-E9C8-40A4-8E8C-8995E550F93F}"/>
    <dgm:cxn modelId="{4B90BB55-39AF-486B-9C87-8CB5E201C8FC}" type="presOf" srcId="{EB734AA7-5C81-46C4-A56F-C0EB0F5FAA12}" destId="{415608D5-34DF-4330-B84A-0FB37E6F9BA4}" srcOrd="0" destOrd="0" presId="urn:microsoft.com/office/officeart/2005/8/layout/hProcess4"/>
    <dgm:cxn modelId="{5F13DC56-E96B-44C9-9863-62B2F1E184F9}" type="presOf" srcId="{6878ED82-119F-4B6C-BF58-7EFCACB9BD30}" destId="{58604E49-497E-4D3D-8280-C7C3E74DDBA1}" srcOrd="0" destOrd="0" presId="urn:microsoft.com/office/officeart/2005/8/layout/hProcess4"/>
    <dgm:cxn modelId="{81CE1557-57AF-4BCA-B37B-BAC62385FFDA}" srcId="{DA1EB6ED-6A28-4BB8-8D36-DCAD0D7B0F22}" destId="{6D19DEF6-25AB-4117-937E-1815E9CE67EF}" srcOrd="0" destOrd="0" parTransId="{330D921F-198D-4F4D-98F2-71A915CD9A11}" sibTransId="{8ABDCBEE-6885-4B46-AA2C-0181691F57B5}"/>
    <dgm:cxn modelId="{89824C5A-C895-4128-8549-C4168C5A3ED4}" srcId="{EB734AA7-5C81-46C4-A56F-C0EB0F5FAA12}" destId="{0CFC8A20-48FC-4FE8-8825-B00805F7058A}" srcOrd="0" destOrd="0" parTransId="{3E9C7E51-F530-455C-8635-8916168BF4B4}" sibTransId="{823B52F3-9433-45C8-B32D-3719F10AF021}"/>
    <dgm:cxn modelId="{81D52D86-AF96-4EFF-951E-A218313DC559}" type="presOf" srcId="{97EBE096-C464-4CE4-912A-06BBE47070AE}" destId="{D78011D8-4D1B-4D43-B02F-E7D4D783BB6D}" srcOrd="1" destOrd="1" presId="urn:microsoft.com/office/officeart/2005/8/layout/hProcess4"/>
    <dgm:cxn modelId="{855E9D86-B071-40C0-8526-03BCAD45860C}" srcId="{6878ED82-119F-4B6C-BF58-7EFCACB9BD30}" destId="{EB734AA7-5C81-46C4-A56F-C0EB0F5FAA12}" srcOrd="2" destOrd="0" parTransId="{C907B1BC-33F7-45B1-A368-71FAF8D6739F}" sibTransId="{FD6E2ACB-7906-400D-99B4-206AA1D3B1EB}"/>
    <dgm:cxn modelId="{2DD34B93-50B6-48E1-820C-63E77498AD71}" type="presOf" srcId="{0CFC8A20-48FC-4FE8-8825-B00805F7058A}" destId="{D640A5E8-0C8D-4BB7-913E-D262668D08EA}" srcOrd="1" destOrd="0" presId="urn:microsoft.com/office/officeart/2005/8/layout/hProcess4"/>
    <dgm:cxn modelId="{5D84A89A-5D89-4096-A0C6-BB2CAEF9565C}" srcId="{637B72F3-22AC-443B-8CAD-438EA6E82121}" destId="{E0016142-7651-458C-9866-357ACECD4AAE}" srcOrd="0" destOrd="0" parTransId="{F7DBE8C6-EEBA-4075-A31B-AF9F182E066D}" sibTransId="{06E4E205-B17F-40C7-A5BB-9CB2DF5D6F1B}"/>
    <dgm:cxn modelId="{FB46EEA3-4930-498D-B8F2-1F2EC8FDDD77}" type="presOf" srcId="{97EBE096-C464-4CE4-912A-06BBE47070AE}" destId="{933D5F85-9884-472D-A5D9-B48056F64400}" srcOrd="0" destOrd="1" presId="urn:microsoft.com/office/officeart/2005/8/layout/hProcess4"/>
    <dgm:cxn modelId="{E5AA99AA-203D-499F-913E-6F682802BA38}" srcId="{637B72F3-22AC-443B-8CAD-438EA6E82121}" destId="{E51388B8-AE40-42AA-83C9-A9BD8E9845F7}" srcOrd="5" destOrd="0" parTransId="{6E49E764-411A-40BD-B91B-B01077F03D38}" sibTransId="{BF7BD6B7-A85F-42B8-9CB6-9AE261EDA719}"/>
    <dgm:cxn modelId="{3A8359B5-4A88-4D64-8997-9F55201DD003}" type="presOf" srcId="{637B72F3-22AC-443B-8CAD-438EA6E82121}" destId="{B3238BC6-F23E-405D-A606-04FFAA39AFDC}" srcOrd="0" destOrd="0" presId="urn:microsoft.com/office/officeart/2005/8/layout/hProcess4"/>
    <dgm:cxn modelId="{4E4D5FB6-83EC-4899-9A51-1E152C42CABB}" srcId="{6878ED82-119F-4B6C-BF58-7EFCACB9BD30}" destId="{637B72F3-22AC-443B-8CAD-438EA6E82121}" srcOrd="1" destOrd="0" parTransId="{4BB79AAD-794D-4069-9EAF-9BDB33C76AB8}" sibTransId="{B4C84509-D762-4F2D-9D12-673D2FE22900}"/>
    <dgm:cxn modelId="{19A3F0B6-F336-4A9A-B9C5-87A944213115}" srcId="{637B72F3-22AC-443B-8CAD-438EA6E82121}" destId="{739E2083-80DC-4E69-8921-1070279A388B}" srcOrd="2" destOrd="0" parTransId="{38A32409-5C04-4812-9D25-E39C34EE9283}" sibTransId="{16F75DEB-1E57-47C3-BF09-2AE120A62C73}"/>
    <dgm:cxn modelId="{067333B8-6233-4B04-994B-4645DFB784FD}" type="presOf" srcId="{6D19DEF6-25AB-4117-937E-1815E9CE67EF}" destId="{933D5F85-9884-472D-A5D9-B48056F64400}" srcOrd="0" destOrd="0" presId="urn:microsoft.com/office/officeart/2005/8/layout/hProcess4"/>
    <dgm:cxn modelId="{8F52E3B9-1685-420D-8B24-868B5A77B52B}" type="presOf" srcId="{B7D3B721-77F8-4A62-B6A9-AFA9C0C31367}" destId="{365C90E0-0CF7-4449-AAAE-D5FF1FEE22F8}" srcOrd="0" destOrd="1" presId="urn:microsoft.com/office/officeart/2005/8/layout/hProcess4"/>
    <dgm:cxn modelId="{48D341CD-3D60-4604-9162-EF5983773D05}" srcId="{6878ED82-119F-4B6C-BF58-7EFCACB9BD30}" destId="{DA1EB6ED-6A28-4BB8-8D36-DCAD0D7B0F22}" srcOrd="0" destOrd="0" parTransId="{39EDE5B8-E183-4CAE-A729-94CC448DAF1D}" sibTransId="{5E25C722-AE96-41F7-9743-3E0605F8A1DC}"/>
    <dgm:cxn modelId="{4648C4D5-8AEE-41BB-B79F-EA1194F75377}" type="presOf" srcId="{A5E18885-1CB3-43ED-B8F1-3C0413A9D9C5}" destId="{365C90E0-0CF7-4449-AAAE-D5FF1FEE22F8}" srcOrd="0" destOrd="3" presId="urn:microsoft.com/office/officeart/2005/8/layout/hProcess4"/>
    <dgm:cxn modelId="{AC9BBBD7-57FC-45D7-8423-AC12D47E4D93}" type="presOf" srcId="{E51388B8-AE40-42AA-83C9-A9BD8E9845F7}" destId="{365C90E0-0CF7-4449-AAAE-D5FF1FEE22F8}" srcOrd="0" destOrd="5" presId="urn:microsoft.com/office/officeart/2005/8/layout/hProcess4"/>
    <dgm:cxn modelId="{D02F4AE0-FBB7-47A5-8144-649DA2526CE9}" type="presOf" srcId="{E51388B8-AE40-42AA-83C9-A9BD8E9845F7}" destId="{4B1E8668-2772-4FD3-9F87-9D662A36121B}" srcOrd="1" destOrd="5" presId="urn:microsoft.com/office/officeart/2005/8/layout/hProcess4"/>
    <dgm:cxn modelId="{60F3A6E2-1282-4DEF-B4E0-3D0B8ABBE526}" type="presOf" srcId="{E0016142-7651-458C-9866-357ACECD4AAE}" destId="{365C90E0-0CF7-4449-AAAE-D5FF1FEE22F8}" srcOrd="0" destOrd="0" presId="urn:microsoft.com/office/officeart/2005/8/layout/hProcess4"/>
    <dgm:cxn modelId="{598C4AEC-E52E-486D-883D-F9A99813B462}" srcId="{DA1EB6ED-6A28-4BB8-8D36-DCAD0D7B0F22}" destId="{03135189-CF29-4BBE-801B-0D0490BEEA0E}" srcOrd="2" destOrd="0" parTransId="{92D15F89-B7E2-433A-9F8E-600F2AB1A0B0}" sibTransId="{FEAA499C-C500-447A-952C-AC246F78207B}"/>
    <dgm:cxn modelId="{DC3AC6EF-6D1A-45D5-A3C2-53146F38504A}" type="presOf" srcId="{A5E18885-1CB3-43ED-B8F1-3C0413A9D9C5}" destId="{4B1E8668-2772-4FD3-9F87-9D662A36121B}" srcOrd="1" destOrd="3" presId="urn:microsoft.com/office/officeart/2005/8/layout/hProcess4"/>
    <dgm:cxn modelId="{A97937F2-787B-498F-8A7B-4082B45852F4}" srcId="{637B72F3-22AC-443B-8CAD-438EA6E82121}" destId="{A5E18885-1CB3-43ED-B8F1-3C0413A9D9C5}" srcOrd="3" destOrd="0" parTransId="{3D5CB550-51CC-404C-8B56-6EDC2D18CB11}" sibTransId="{6E51EF78-8365-4D7C-B9C5-67725F9EC7BD}"/>
    <dgm:cxn modelId="{154EFFF3-CB07-4F11-8B85-8E98889D6937}" type="presOf" srcId="{739E2083-80DC-4E69-8921-1070279A388B}" destId="{365C90E0-0CF7-4449-AAAE-D5FF1FEE22F8}" srcOrd="0" destOrd="2" presId="urn:microsoft.com/office/officeart/2005/8/layout/hProcess4"/>
    <dgm:cxn modelId="{02EB3DF8-5806-4B37-878D-F43D54BBD133}" type="presOf" srcId="{AAAC3AAB-3D9B-47B8-ACB1-A97F248DCBA9}" destId="{4B1E8668-2772-4FD3-9F87-9D662A36121B}" srcOrd="1" destOrd="4" presId="urn:microsoft.com/office/officeart/2005/8/layout/hProcess4"/>
    <dgm:cxn modelId="{8CD3A5FB-D812-4582-B9D6-A85CC7EAE636}" type="presOf" srcId="{B4C84509-D762-4F2D-9D12-673D2FE22900}" destId="{32BFF992-66A1-45DF-8A4B-83B8F19E6C54}" srcOrd="0" destOrd="0" presId="urn:microsoft.com/office/officeart/2005/8/layout/hProcess4"/>
    <dgm:cxn modelId="{1A1256AD-C28C-42FA-B112-8C3C5BB07797}" type="presParOf" srcId="{58604E49-497E-4D3D-8280-C7C3E74DDBA1}" destId="{84E84089-C7FD-4760-8B02-324824BD7678}" srcOrd="0" destOrd="0" presId="urn:microsoft.com/office/officeart/2005/8/layout/hProcess4"/>
    <dgm:cxn modelId="{66B26169-F3D4-40BD-9720-9FB578A6F64E}" type="presParOf" srcId="{58604E49-497E-4D3D-8280-C7C3E74DDBA1}" destId="{2FA8201D-0BFD-4B2C-B110-25DD13F7A68E}" srcOrd="1" destOrd="0" presId="urn:microsoft.com/office/officeart/2005/8/layout/hProcess4"/>
    <dgm:cxn modelId="{B26D1A5B-27C1-41A2-B371-619079B70FF6}" type="presParOf" srcId="{58604E49-497E-4D3D-8280-C7C3E74DDBA1}" destId="{F5B84DF1-66AB-4F9B-A3D0-3E60BB79C2DD}" srcOrd="2" destOrd="0" presId="urn:microsoft.com/office/officeart/2005/8/layout/hProcess4"/>
    <dgm:cxn modelId="{ABA518A3-5BBB-4A4B-B7E8-B4EA4B9290EB}" type="presParOf" srcId="{F5B84DF1-66AB-4F9B-A3D0-3E60BB79C2DD}" destId="{11F8AF7E-727B-4E06-B792-D3AC6787D5E5}" srcOrd="0" destOrd="0" presId="urn:microsoft.com/office/officeart/2005/8/layout/hProcess4"/>
    <dgm:cxn modelId="{97065509-A7E4-47BF-80F3-58E1C4BDDA9F}" type="presParOf" srcId="{11F8AF7E-727B-4E06-B792-D3AC6787D5E5}" destId="{C1AA6317-22B3-4039-BDAA-8463EC41779A}" srcOrd="0" destOrd="0" presId="urn:microsoft.com/office/officeart/2005/8/layout/hProcess4"/>
    <dgm:cxn modelId="{4F5EC1E5-60AF-47AE-B70D-0E30B313A418}" type="presParOf" srcId="{11F8AF7E-727B-4E06-B792-D3AC6787D5E5}" destId="{933D5F85-9884-472D-A5D9-B48056F64400}" srcOrd="1" destOrd="0" presId="urn:microsoft.com/office/officeart/2005/8/layout/hProcess4"/>
    <dgm:cxn modelId="{B9B4E0FF-6734-44FD-B632-0656E7081A6F}" type="presParOf" srcId="{11F8AF7E-727B-4E06-B792-D3AC6787D5E5}" destId="{D78011D8-4D1B-4D43-B02F-E7D4D783BB6D}" srcOrd="2" destOrd="0" presId="urn:microsoft.com/office/officeart/2005/8/layout/hProcess4"/>
    <dgm:cxn modelId="{74FE7CE0-6D85-4552-B33A-DE037062FA8C}" type="presParOf" srcId="{11F8AF7E-727B-4E06-B792-D3AC6787D5E5}" destId="{329EB4BF-6F83-44CB-B2A4-5804C3C0FFB2}" srcOrd="3" destOrd="0" presId="urn:microsoft.com/office/officeart/2005/8/layout/hProcess4"/>
    <dgm:cxn modelId="{43B0B062-AFC1-459B-9BC1-57F7C68DB76A}" type="presParOf" srcId="{11F8AF7E-727B-4E06-B792-D3AC6787D5E5}" destId="{71AE6CAC-DC79-4D54-9F37-9A702188E9F2}" srcOrd="4" destOrd="0" presId="urn:microsoft.com/office/officeart/2005/8/layout/hProcess4"/>
    <dgm:cxn modelId="{80898A81-88EF-458F-9BA8-D7A606D66AC7}" type="presParOf" srcId="{F5B84DF1-66AB-4F9B-A3D0-3E60BB79C2DD}" destId="{B7FF3FF9-7D79-4A26-AF5C-0DBEFB412C7D}" srcOrd="1" destOrd="0" presId="urn:microsoft.com/office/officeart/2005/8/layout/hProcess4"/>
    <dgm:cxn modelId="{D12073CE-4211-4C88-80AF-FE9CC7C429E7}" type="presParOf" srcId="{F5B84DF1-66AB-4F9B-A3D0-3E60BB79C2DD}" destId="{FAB2BC62-D925-4E4D-A1DF-6F296CAD22C9}" srcOrd="2" destOrd="0" presId="urn:microsoft.com/office/officeart/2005/8/layout/hProcess4"/>
    <dgm:cxn modelId="{2795826F-8ED1-4316-9D90-4D7E51DA98DC}" type="presParOf" srcId="{FAB2BC62-D925-4E4D-A1DF-6F296CAD22C9}" destId="{17EB7C7C-7442-40A4-8365-B0945BD5CB54}" srcOrd="0" destOrd="0" presId="urn:microsoft.com/office/officeart/2005/8/layout/hProcess4"/>
    <dgm:cxn modelId="{CB058571-FA30-482E-B9F8-D98574B3BC05}" type="presParOf" srcId="{FAB2BC62-D925-4E4D-A1DF-6F296CAD22C9}" destId="{365C90E0-0CF7-4449-AAAE-D5FF1FEE22F8}" srcOrd="1" destOrd="0" presId="urn:microsoft.com/office/officeart/2005/8/layout/hProcess4"/>
    <dgm:cxn modelId="{122A8881-436B-417A-896C-C8C453858524}" type="presParOf" srcId="{FAB2BC62-D925-4E4D-A1DF-6F296CAD22C9}" destId="{4B1E8668-2772-4FD3-9F87-9D662A36121B}" srcOrd="2" destOrd="0" presId="urn:microsoft.com/office/officeart/2005/8/layout/hProcess4"/>
    <dgm:cxn modelId="{6E367BDA-39AF-4996-92A3-3B0616E77F29}" type="presParOf" srcId="{FAB2BC62-D925-4E4D-A1DF-6F296CAD22C9}" destId="{B3238BC6-F23E-405D-A606-04FFAA39AFDC}" srcOrd="3" destOrd="0" presId="urn:microsoft.com/office/officeart/2005/8/layout/hProcess4"/>
    <dgm:cxn modelId="{61AB0F4E-428E-4177-BF76-FD0E579A2548}" type="presParOf" srcId="{FAB2BC62-D925-4E4D-A1DF-6F296CAD22C9}" destId="{CDC2DF56-F841-46EA-A9BE-52A4377AF053}" srcOrd="4" destOrd="0" presId="urn:microsoft.com/office/officeart/2005/8/layout/hProcess4"/>
    <dgm:cxn modelId="{A36622C7-6495-4A3D-B957-7098146877D3}" type="presParOf" srcId="{F5B84DF1-66AB-4F9B-A3D0-3E60BB79C2DD}" destId="{32BFF992-66A1-45DF-8A4B-83B8F19E6C54}" srcOrd="3" destOrd="0" presId="urn:microsoft.com/office/officeart/2005/8/layout/hProcess4"/>
    <dgm:cxn modelId="{61AFD65C-4827-4CAA-B8D5-16B38B321EA0}" type="presParOf" srcId="{F5B84DF1-66AB-4F9B-A3D0-3E60BB79C2DD}" destId="{0336F7D7-B505-4581-83DD-7992EBE8C9F4}" srcOrd="4" destOrd="0" presId="urn:microsoft.com/office/officeart/2005/8/layout/hProcess4"/>
    <dgm:cxn modelId="{391D5BA5-F4D6-41BC-839F-12F82E5B152A}" type="presParOf" srcId="{0336F7D7-B505-4581-83DD-7992EBE8C9F4}" destId="{CCDBB313-9611-424D-9EBD-07EC69623217}" srcOrd="0" destOrd="0" presId="urn:microsoft.com/office/officeart/2005/8/layout/hProcess4"/>
    <dgm:cxn modelId="{E45DBB1F-7828-4AD8-93BF-CDE018EB471E}" type="presParOf" srcId="{0336F7D7-B505-4581-83DD-7992EBE8C9F4}" destId="{91B53464-98F8-48BA-A622-B9B52A94C95C}" srcOrd="1" destOrd="0" presId="urn:microsoft.com/office/officeart/2005/8/layout/hProcess4"/>
    <dgm:cxn modelId="{98855411-D940-4BEE-A09A-10670C8D4A76}" type="presParOf" srcId="{0336F7D7-B505-4581-83DD-7992EBE8C9F4}" destId="{D640A5E8-0C8D-4BB7-913E-D262668D08EA}" srcOrd="2" destOrd="0" presId="urn:microsoft.com/office/officeart/2005/8/layout/hProcess4"/>
    <dgm:cxn modelId="{B59F83EA-F2AF-4AC6-815D-4DECE3B2FE12}" type="presParOf" srcId="{0336F7D7-B505-4581-83DD-7992EBE8C9F4}" destId="{415608D5-34DF-4330-B84A-0FB37E6F9BA4}" srcOrd="3" destOrd="0" presId="urn:microsoft.com/office/officeart/2005/8/layout/hProcess4"/>
    <dgm:cxn modelId="{59C4B63E-D686-4608-9F16-EC57F1691070}" type="presParOf" srcId="{0336F7D7-B505-4581-83DD-7992EBE8C9F4}" destId="{C5CF2FB9-FF53-47B3-9150-C00462E1D1BA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5F3F55-8D7B-4163-B9B5-433C3C5EF1E8}">
      <dsp:nvSpPr>
        <dsp:cNvPr id="0" name=""/>
        <dsp:cNvSpPr/>
      </dsp:nvSpPr>
      <dsp:spPr>
        <a:xfrm>
          <a:off x="915374" y="991022"/>
          <a:ext cx="2602960" cy="149104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PARAMAKARYA</a:t>
          </a:r>
        </a:p>
      </dsp:txBody>
      <dsp:txXfrm>
        <a:off x="1331847" y="991022"/>
        <a:ext cx="2186486" cy="1491046"/>
      </dsp:txXfrm>
    </dsp:sp>
    <dsp:sp modelId="{F86BB158-153A-4DC7-B88A-9E46929E2D48}">
      <dsp:nvSpPr>
        <dsp:cNvPr id="0" name=""/>
        <dsp:cNvSpPr/>
      </dsp:nvSpPr>
      <dsp:spPr>
        <a:xfrm>
          <a:off x="682461" y="2042940"/>
          <a:ext cx="3030887" cy="751159"/>
        </a:xfrm>
        <a:prstGeom prst="rect">
          <a:avLst/>
        </a:prstGeom>
        <a:solidFill>
          <a:srgbClr val="00B0F0">
            <a:alpha val="90000"/>
          </a:srgbClr>
        </a:solidFill>
        <a:ln w="222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“</a:t>
          </a:r>
          <a:r>
            <a:rPr lang="en-US" sz="2000" b="1" kern="1200" dirty="0" err="1"/>
            <a:t>Karya</a:t>
          </a:r>
          <a:r>
            <a:rPr lang="en-US" sz="2000" b="1" kern="1200" dirty="0"/>
            <a:t> </a:t>
          </a:r>
          <a:r>
            <a:rPr lang="en-US" sz="2000" b="1" kern="1200" dirty="0" err="1"/>
            <a:t>Unggul</a:t>
          </a:r>
          <a:r>
            <a:rPr lang="en-US" sz="2000" b="1" kern="1200" dirty="0"/>
            <a:t>”</a:t>
          </a:r>
        </a:p>
      </dsp:txBody>
      <dsp:txXfrm>
        <a:off x="1167403" y="2042940"/>
        <a:ext cx="2545945" cy="751159"/>
      </dsp:txXfrm>
    </dsp:sp>
    <dsp:sp modelId="{55C6A535-A1B2-44D7-8A89-A5FD386B1305}">
      <dsp:nvSpPr>
        <dsp:cNvPr id="0" name=""/>
        <dsp:cNvSpPr/>
      </dsp:nvSpPr>
      <dsp:spPr>
        <a:xfrm>
          <a:off x="0" y="24069"/>
          <a:ext cx="1490301" cy="1490301"/>
        </a:xfrm>
        <a:prstGeom prst="ellipse">
          <a:avLst/>
        </a:prstGeom>
        <a:solidFill>
          <a:srgbClr val="FFC000"/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</a:rPr>
            <a:t>Nasional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218250" y="242319"/>
        <a:ext cx="1053801" cy="1053801"/>
      </dsp:txXfrm>
    </dsp:sp>
    <dsp:sp modelId="{584724C6-8318-48C2-A681-994DDC430E45}">
      <dsp:nvSpPr>
        <dsp:cNvPr id="0" name=""/>
        <dsp:cNvSpPr/>
      </dsp:nvSpPr>
      <dsp:spPr>
        <a:xfrm>
          <a:off x="5502272" y="991022"/>
          <a:ext cx="2698771" cy="149104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SHIDAKARYA</a:t>
          </a:r>
        </a:p>
      </dsp:txBody>
      <dsp:txXfrm>
        <a:off x="5934076" y="991022"/>
        <a:ext cx="2266968" cy="1491046"/>
      </dsp:txXfrm>
    </dsp:sp>
    <dsp:sp modelId="{21DA71C2-F59E-4D6D-9BE2-3DC1B6B3053B}">
      <dsp:nvSpPr>
        <dsp:cNvPr id="0" name=""/>
        <dsp:cNvSpPr/>
      </dsp:nvSpPr>
      <dsp:spPr>
        <a:xfrm>
          <a:off x="5134133" y="2100793"/>
          <a:ext cx="3258119" cy="755229"/>
        </a:xfrm>
        <a:prstGeom prst="rect">
          <a:avLst/>
        </a:prstGeom>
        <a:solidFill>
          <a:srgbClr val="00B0F0">
            <a:alpha val="90000"/>
          </a:srgbClr>
        </a:solidFill>
        <a:ln w="222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“</a:t>
          </a:r>
          <a:r>
            <a:rPr lang="en-US" sz="2000" b="1" kern="1200" dirty="0" err="1"/>
            <a:t>Karya</a:t>
          </a:r>
          <a:r>
            <a:rPr lang="en-US" sz="2000" b="1" kern="1200" dirty="0"/>
            <a:t> Prima”</a:t>
          </a:r>
        </a:p>
      </dsp:txBody>
      <dsp:txXfrm>
        <a:off x="5655432" y="2100793"/>
        <a:ext cx="2736820" cy="755229"/>
      </dsp:txXfrm>
    </dsp:sp>
    <dsp:sp modelId="{A2A1BBB1-1C18-4F08-9B61-D7D09191403A}">
      <dsp:nvSpPr>
        <dsp:cNvPr id="0" name=""/>
        <dsp:cNvSpPr/>
      </dsp:nvSpPr>
      <dsp:spPr>
        <a:xfrm>
          <a:off x="4488689" y="72444"/>
          <a:ext cx="1490301" cy="1490301"/>
        </a:xfrm>
        <a:prstGeom prst="ellipse">
          <a:avLst/>
        </a:prstGeom>
        <a:solidFill>
          <a:srgbClr val="FFC000"/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</a:rPr>
            <a:t>Propinsi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4706939" y="290694"/>
        <a:ext cx="1053801" cy="10538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A5C125-E6D4-4313-AA61-AC27D64E245A}">
      <dsp:nvSpPr>
        <dsp:cNvPr id="0" name=""/>
        <dsp:cNvSpPr/>
      </dsp:nvSpPr>
      <dsp:spPr>
        <a:xfrm>
          <a:off x="851" y="1069359"/>
          <a:ext cx="2091363" cy="1795367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rgbClr val="0070C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 dirty="0"/>
            <a:t>205 </a:t>
          </a:r>
          <a:r>
            <a:rPr lang="en-US" sz="1800" b="1" kern="1200" dirty="0" err="1"/>
            <a:t>perusahaan</a:t>
          </a:r>
          <a:endParaRPr lang="en-US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 dirty="0"/>
            <a:t>Kecil  (115); </a:t>
          </a:r>
          <a:r>
            <a:rPr lang="en-US" sz="1800" b="1" kern="1200" dirty="0" err="1"/>
            <a:t>Menengah</a:t>
          </a:r>
          <a:r>
            <a:rPr lang="en-US" sz="1800" b="1" kern="1200" dirty="0"/>
            <a:t> (72); </a:t>
          </a:r>
          <a:r>
            <a:rPr lang="en-US" sz="1800" b="1" kern="1200" dirty="0" err="1"/>
            <a:t>Besar</a:t>
          </a:r>
          <a:r>
            <a:rPr lang="en-US" sz="1800" b="1" kern="1200" dirty="0"/>
            <a:t> (18)</a:t>
          </a:r>
        </a:p>
      </dsp:txBody>
      <dsp:txXfrm>
        <a:off x="42167" y="1110675"/>
        <a:ext cx="2008731" cy="1328013"/>
      </dsp:txXfrm>
    </dsp:sp>
    <dsp:sp modelId="{BEF19354-B781-4062-A8A8-6A9BA8564939}">
      <dsp:nvSpPr>
        <dsp:cNvPr id="0" name=""/>
        <dsp:cNvSpPr/>
      </dsp:nvSpPr>
      <dsp:spPr>
        <a:xfrm>
          <a:off x="1140899" y="1421662"/>
          <a:ext cx="2561173" cy="2561173"/>
        </a:xfrm>
        <a:prstGeom prst="leftCircularArrow">
          <a:avLst>
            <a:gd name="adj1" fmla="val 2799"/>
            <a:gd name="adj2" fmla="val 341653"/>
            <a:gd name="adj3" fmla="val 2006731"/>
            <a:gd name="adj4" fmla="val 8914056"/>
            <a:gd name="adj5" fmla="val 326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067108-D577-4DC8-8EFE-579D60DA2755}">
      <dsp:nvSpPr>
        <dsp:cNvPr id="0" name=""/>
        <dsp:cNvSpPr/>
      </dsp:nvSpPr>
      <dsp:spPr>
        <a:xfrm>
          <a:off x="238132" y="2329466"/>
          <a:ext cx="2313922" cy="1000091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>
              <a:solidFill>
                <a:schemeClr val="tx1"/>
              </a:solidFill>
            </a:rPr>
            <a:t>Penerima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Shiddakarya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usulan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daerah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267424" y="2358758"/>
        <a:ext cx="2255338" cy="941507"/>
      </dsp:txXfrm>
    </dsp:sp>
    <dsp:sp modelId="{3A39CA36-B440-4C91-B8D7-B15A1111764C}">
      <dsp:nvSpPr>
        <dsp:cNvPr id="0" name=""/>
        <dsp:cNvSpPr/>
      </dsp:nvSpPr>
      <dsp:spPr>
        <a:xfrm>
          <a:off x="2893482" y="1290776"/>
          <a:ext cx="2091363" cy="14824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 dirty="0"/>
            <a:t>43 </a:t>
          </a:r>
          <a:r>
            <a:rPr lang="en-US" sz="1800" b="1" kern="1200" dirty="0" err="1"/>
            <a:t>perusahaan</a:t>
          </a:r>
          <a:endParaRPr lang="en-US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 dirty="0"/>
            <a:t>Kecil (25); </a:t>
          </a:r>
          <a:r>
            <a:rPr lang="en-US" sz="1800" b="1" kern="1200" dirty="0" err="1"/>
            <a:t>Menengah</a:t>
          </a:r>
          <a:r>
            <a:rPr lang="en-US" sz="1800" b="1" kern="1200" dirty="0"/>
            <a:t> (11); </a:t>
          </a:r>
          <a:r>
            <a:rPr lang="en-US" sz="1800" b="1" kern="1200" dirty="0" err="1"/>
            <a:t>Besar</a:t>
          </a:r>
          <a:r>
            <a:rPr lang="en-US" sz="1800" b="1" kern="1200" dirty="0"/>
            <a:t> (7)</a:t>
          </a:r>
        </a:p>
      </dsp:txBody>
      <dsp:txXfrm>
        <a:off x="2927597" y="1642558"/>
        <a:ext cx="2023133" cy="1096549"/>
      </dsp:txXfrm>
    </dsp:sp>
    <dsp:sp modelId="{CCF78344-9489-44AF-9596-3617D08BA21F}">
      <dsp:nvSpPr>
        <dsp:cNvPr id="0" name=""/>
        <dsp:cNvSpPr/>
      </dsp:nvSpPr>
      <dsp:spPr>
        <a:xfrm>
          <a:off x="4052861" y="112220"/>
          <a:ext cx="2565575" cy="2565575"/>
        </a:xfrm>
        <a:prstGeom prst="circularArrow">
          <a:avLst>
            <a:gd name="adj1" fmla="val 2795"/>
            <a:gd name="adj2" fmla="val 341028"/>
            <a:gd name="adj3" fmla="val 19483461"/>
            <a:gd name="adj4" fmla="val 12575511"/>
            <a:gd name="adj5" fmla="val 326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2CF32F-8437-4BCE-92DD-8AFC8849A0EE}">
      <dsp:nvSpPr>
        <dsp:cNvPr id="0" name=""/>
        <dsp:cNvSpPr/>
      </dsp:nvSpPr>
      <dsp:spPr>
        <a:xfrm>
          <a:off x="3358229" y="799901"/>
          <a:ext cx="1858990" cy="739259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 err="1">
              <a:solidFill>
                <a:schemeClr val="tx1"/>
              </a:solidFill>
            </a:rPr>
            <a:t>Penilaian</a:t>
          </a:r>
          <a:r>
            <a:rPr lang="en-US" sz="2200" b="1" kern="1200" dirty="0">
              <a:solidFill>
                <a:schemeClr val="tx1"/>
              </a:solidFill>
            </a:rPr>
            <a:t> Auditor</a:t>
          </a:r>
        </a:p>
      </dsp:txBody>
      <dsp:txXfrm>
        <a:off x="3379881" y="821553"/>
        <a:ext cx="1815686" cy="695955"/>
      </dsp:txXfrm>
    </dsp:sp>
    <dsp:sp modelId="{E565D6F6-B253-4E11-81DD-7AF427282565}">
      <dsp:nvSpPr>
        <dsp:cNvPr id="0" name=""/>
        <dsp:cNvSpPr/>
      </dsp:nvSpPr>
      <dsp:spPr>
        <a:xfrm>
          <a:off x="5558647" y="1169531"/>
          <a:ext cx="2091363" cy="1724937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kern="1200" dirty="0"/>
            <a:t>30 </a:t>
          </a:r>
          <a:r>
            <a:rPr lang="en-US" sz="2000" b="1" kern="1200" dirty="0" err="1"/>
            <a:t>perusahaan</a:t>
          </a:r>
          <a:endParaRPr lang="en-US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1" kern="1200" dirty="0"/>
            <a:t>Kecil (16); </a:t>
          </a:r>
          <a:r>
            <a:rPr lang="en-US" sz="2000" b="1" kern="1200" dirty="0" err="1"/>
            <a:t>Menengah</a:t>
          </a:r>
          <a:r>
            <a:rPr lang="en-US" sz="2000" b="1" kern="1200" dirty="0"/>
            <a:t> (9); </a:t>
          </a:r>
          <a:r>
            <a:rPr lang="en-US" sz="2000" b="1" kern="1200" dirty="0" err="1"/>
            <a:t>Besar</a:t>
          </a:r>
          <a:r>
            <a:rPr lang="en-US" sz="2000" b="1" kern="1200" dirty="0"/>
            <a:t> (5)</a:t>
          </a:r>
        </a:p>
      </dsp:txBody>
      <dsp:txXfrm>
        <a:off x="5598343" y="1209227"/>
        <a:ext cx="2011971" cy="1275916"/>
      </dsp:txXfrm>
    </dsp:sp>
    <dsp:sp modelId="{1C998768-CAC2-475E-A321-2B4BD8AD372D}">
      <dsp:nvSpPr>
        <dsp:cNvPr id="0" name=""/>
        <dsp:cNvSpPr/>
      </dsp:nvSpPr>
      <dsp:spPr>
        <a:xfrm>
          <a:off x="6023394" y="2524839"/>
          <a:ext cx="1858990" cy="739259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 err="1">
              <a:solidFill>
                <a:schemeClr val="tx1"/>
              </a:solidFill>
            </a:rPr>
            <a:t>Verifikasi</a:t>
          </a:r>
          <a:r>
            <a:rPr lang="en-US" sz="2200" b="1" kern="1200" dirty="0">
              <a:solidFill>
                <a:schemeClr val="tx1"/>
              </a:solidFill>
            </a:rPr>
            <a:t> </a:t>
          </a:r>
          <a:r>
            <a:rPr lang="en-US" sz="2200" b="1" kern="1200" dirty="0" err="1">
              <a:solidFill>
                <a:schemeClr val="tx1"/>
              </a:solidFill>
            </a:rPr>
            <a:t>Dewan</a:t>
          </a:r>
          <a:r>
            <a:rPr lang="en-US" sz="2200" b="1" kern="1200" dirty="0">
              <a:solidFill>
                <a:schemeClr val="tx1"/>
              </a:solidFill>
            </a:rPr>
            <a:t> </a:t>
          </a:r>
          <a:r>
            <a:rPr lang="en-US" sz="2200" b="1" kern="1200" dirty="0" err="1">
              <a:solidFill>
                <a:schemeClr val="tx1"/>
              </a:solidFill>
            </a:rPr>
            <a:t>Juri</a:t>
          </a:r>
          <a:endParaRPr lang="en-US" sz="2200" b="1" kern="1200" dirty="0">
            <a:solidFill>
              <a:schemeClr val="tx1"/>
            </a:solidFill>
          </a:endParaRPr>
        </a:p>
      </dsp:txBody>
      <dsp:txXfrm>
        <a:off x="6045046" y="2546491"/>
        <a:ext cx="1815686" cy="6959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3D5F85-9884-472D-A5D9-B48056F64400}">
      <dsp:nvSpPr>
        <dsp:cNvPr id="0" name=""/>
        <dsp:cNvSpPr/>
      </dsp:nvSpPr>
      <dsp:spPr>
        <a:xfrm>
          <a:off x="82291" y="0"/>
          <a:ext cx="2249241" cy="2905704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 err="1"/>
            <a:t>Peserta</a:t>
          </a:r>
          <a:r>
            <a:rPr lang="en-US" sz="1400" b="1" kern="1200" dirty="0"/>
            <a:t> </a:t>
          </a:r>
          <a:r>
            <a:rPr lang="en-US" sz="1400" b="1" kern="1200" dirty="0" err="1"/>
            <a:t>tiba</a:t>
          </a:r>
          <a:r>
            <a:rPr lang="en-US" sz="1400" b="1" kern="1200" dirty="0"/>
            <a:t> </a:t>
          </a:r>
          <a:r>
            <a:rPr lang="en-US" sz="1400" b="1" kern="1200" dirty="0" err="1"/>
            <a:t>di</a:t>
          </a:r>
          <a:r>
            <a:rPr lang="en-US" sz="1400" b="1" kern="1200" dirty="0"/>
            <a:t> Jakarta, </a:t>
          </a:r>
          <a:r>
            <a:rPr lang="en-US" sz="1400" b="1" kern="1200" dirty="0" err="1"/>
            <a:t>menginap</a:t>
          </a:r>
          <a:r>
            <a:rPr lang="en-US" sz="1400" b="1" kern="1200" dirty="0"/>
            <a:t> </a:t>
          </a:r>
          <a:r>
            <a:rPr lang="en-US" sz="1400" b="1" kern="1200" dirty="0" err="1"/>
            <a:t>di</a:t>
          </a:r>
          <a:r>
            <a:rPr lang="en-US" sz="1400" b="1" kern="1200" dirty="0"/>
            <a:t> Hotel (check-in jam 14.00)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 err="1"/>
            <a:t>Persiapan</a:t>
          </a:r>
          <a:r>
            <a:rPr lang="en-US" sz="1400" b="1" kern="1200" dirty="0"/>
            <a:t> Display </a:t>
          </a:r>
          <a:r>
            <a:rPr lang="en-US" sz="1400" b="1" kern="1200" dirty="0" err="1"/>
            <a:t>produk</a:t>
          </a:r>
          <a:endParaRPr lang="en-US" sz="1400" b="1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 err="1"/>
            <a:t>Pemberian</a:t>
          </a:r>
          <a:r>
            <a:rPr lang="en-US" sz="1400" b="1" kern="1200" dirty="0"/>
            <a:t> </a:t>
          </a:r>
          <a:r>
            <a:rPr lang="en-US" sz="1400" b="1" kern="1200" dirty="0" err="1"/>
            <a:t>Piagam</a:t>
          </a:r>
          <a:r>
            <a:rPr lang="en-US" sz="1400" b="1" kern="1200" dirty="0"/>
            <a:t> </a:t>
          </a:r>
          <a:r>
            <a:rPr lang="en-US" sz="1400" b="1" kern="1200" dirty="0" err="1"/>
            <a:t>Penghargaan</a:t>
          </a:r>
          <a:r>
            <a:rPr lang="en-US" sz="1400" b="1" kern="1200" dirty="0"/>
            <a:t> </a:t>
          </a:r>
          <a:r>
            <a:rPr lang="en-US" sz="1400" b="1" kern="1200" dirty="0" err="1"/>
            <a:t>kepada</a:t>
          </a:r>
          <a:r>
            <a:rPr lang="en-US" sz="1400" b="1" kern="1200" dirty="0"/>
            <a:t> 43 </a:t>
          </a:r>
          <a:r>
            <a:rPr lang="en-US" sz="1400" b="1" kern="1200" dirty="0" err="1"/>
            <a:t>perusahaan</a:t>
          </a:r>
          <a:r>
            <a:rPr lang="en-US" sz="1400" b="1" kern="1200" dirty="0"/>
            <a:t> </a:t>
          </a:r>
          <a:r>
            <a:rPr lang="en-US" sz="1400" b="1" kern="1200" dirty="0" err="1"/>
            <a:t>sekaligus</a:t>
          </a:r>
          <a:r>
            <a:rPr lang="en-US" sz="1400" b="1" kern="1200" dirty="0"/>
            <a:t> </a:t>
          </a:r>
          <a:r>
            <a:rPr lang="en-US" sz="1400" b="1" kern="1200" dirty="0" err="1"/>
            <a:t>makan</a:t>
          </a:r>
          <a:r>
            <a:rPr lang="en-US" sz="1400" b="1" kern="1200" dirty="0"/>
            <a:t> </a:t>
          </a:r>
          <a:r>
            <a:rPr lang="en-US" sz="1400" b="1" kern="1200" dirty="0" err="1"/>
            <a:t>malam</a:t>
          </a:r>
          <a:r>
            <a:rPr lang="en-US" sz="1400" b="1" kern="1200" dirty="0"/>
            <a:t> </a:t>
          </a:r>
          <a:r>
            <a:rPr lang="en-US" sz="1400" b="1" kern="1200" dirty="0" err="1"/>
            <a:t>bersama</a:t>
          </a:r>
          <a:r>
            <a:rPr lang="en-US" sz="1400" b="1" kern="1200" dirty="0"/>
            <a:t> </a:t>
          </a:r>
          <a:r>
            <a:rPr lang="en-US" sz="1400" b="1" kern="1200" dirty="0" err="1"/>
            <a:t>dengan</a:t>
          </a:r>
          <a:r>
            <a:rPr lang="en-US" sz="1400" b="1" kern="1200" dirty="0"/>
            <a:t> </a:t>
          </a:r>
          <a:r>
            <a:rPr lang="en-US" sz="1400" b="1" kern="1200" dirty="0" err="1"/>
            <a:t>Menaker</a:t>
          </a:r>
          <a:r>
            <a:rPr lang="en-US" sz="1400" b="1" kern="1200" dirty="0"/>
            <a:t>, </a:t>
          </a:r>
          <a:r>
            <a:rPr lang="en-US" sz="1400" b="1" kern="1200" dirty="0" err="1"/>
            <a:t>Dirjen</a:t>
          </a:r>
          <a:r>
            <a:rPr lang="en-US" sz="1400" b="1" kern="1200" dirty="0"/>
            <a:t> dan Dewan </a:t>
          </a:r>
          <a:r>
            <a:rPr lang="en-US" sz="1400" b="1" kern="1200" dirty="0" err="1"/>
            <a:t>Juri</a:t>
          </a:r>
          <a:r>
            <a:rPr lang="en-US" sz="1400" b="1" kern="1200" dirty="0"/>
            <a:t> (19.00 – 21.00)</a:t>
          </a:r>
        </a:p>
      </dsp:txBody>
      <dsp:txXfrm>
        <a:off x="148169" y="65878"/>
        <a:ext cx="2117485" cy="2151297"/>
      </dsp:txXfrm>
    </dsp:sp>
    <dsp:sp modelId="{B7FF3FF9-7D79-4A26-AF5C-0DBEFB412C7D}">
      <dsp:nvSpPr>
        <dsp:cNvPr id="0" name=""/>
        <dsp:cNvSpPr/>
      </dsp:nvSpPr>
      <dsp:spPr>
        <a:xfrm rot="656824">
          <a:off x="997286" y="1576760"/>
          <a:ext cx="2659376" cy="2659376"/>
        </a:xfrm>
        <a:prstGeom prst="leftCircularArrow">
          <a:avLst>
            <a:gd name="adj1" fmla="val 3430"/>
            <a:gd name="adj2" fmla="val 424932"/>
            <a:gd name="adj3" fmla="val 1901900"/>
            <a:gd name="adj4" fmla="val 8725946"/>
            <a:gd name="adj5" fmla="val 400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9EB4BF-6F83-44CB-B2A4-5804C3C0FFB2}">
      <dsp:nvSpPr>
        <dsp:cNvPr id="0" name=""/>
        <dsp:cNvSpPr/>
      </dsp:nvSpPr>
      <dsp:spPr>
        <a:xfrm>
          <a:off x="861871" y="2666996"/>
          <a:ext cx="1810786" cy="720090"/>
        </a:xfrm>
        <a:prstGeom prst="roundRect">
          <a:avLst>
            <a:gd name="adj" fmla="val 10000"/>
          </a:avLst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105" tIns="52070" rIns="78105" bIns="5207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H -1</a:t>
          </a:r>
        </a:p>
      </dsp:txBody>
      <dsp:txXfrm>
        <a:off x="882962" y="2688087"/>
        <a:ext cx="1768604" cy="677908"/>
      </dsp:txXfrm>
    </dsp:sp>
    <dsp:sp modelId="{365C90E0-0CF7-4449-AAAE-D5FF1FEE22F8}">
      <dsp:nvSpPr>
        <dsp:cNvPr id="0" name=""/>
        <dsp:cNvSpPr/>
      </dsp:nvSpPr>
      <dsp:spPr>
        <a:xfrm>
          <a:off x="2930004" y="556512"/>
          <a:ext cx="2822388" cy="2872487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 err="1"/>
            <a:t>Peserta</a:t>
          </a:r>
          <a:r>
            <a:rPr lang="en-US" sz="1400" b="1" kern="1200" dirty="0"/>
            <a:t>/</a:t>
          </a:r>
          <a:r>
            <a:rPr lang="en-US" sz="1400" b="1" kern="1200" dirty="0" err="1"/>
            <a:t>Undangan</a:t>
          </a:r>
          <a:r>
            <a:rPr lang="en-US" sz="1400" b="1" kern="1200" dirty="0"/>
            <a:t> </a:t>
          </a:r>
          <a:r>
            <a:rPr lang="en-US" sz="1400" b="1" kern="1200" dirty="0" err="1"/>
            <a:t>berkumpul</a:t>
          </a:r>
          <a:r>
            <a:rPr lang="en-US" sz="1400" b="1" kern="1200" dirty="0"/>
            <a:t> di </a:t>
          </a:r>
          <a:r>
            <a:rPr lang="en-US" sz="1400" b="1" kern="1200" dirty="0" err="1"/>
            <a:t>kantor</a:t>
          </a:r>
          <a:r>
            <a:rPr lang="en-US" sz="1400" b="1" kern="1200" dirty="0"/>
            <a:t> (07.00 -08.00)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 err="1"/>
            <a:t>Pameran</a:t>
          </a:r>
          <a:r>
            <a:rPr lang="en-US" sz="1400" b="1" kern="1200" dirty="0"/>
            <a:t> </a:t>
          </a:r>
          <a:r>
            <a:rPr lang="en-US" sz="1400" b="1" kern="1200" dirty="0" err="1"/>
            <a:t>produk</a:t>
          </a:r>
          <a:endParaRPr lang="en-US" sz="1400" b="1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 err="1"/>
            <a:t>Makan</a:t>
          </a:r>
          <a:r>
            <a:rPr lang="en-US" sz="1400" b="1" kern="1200" dirty="0"/>
            <a:t> Siang (12.00 – 13.00)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 err="1"/>
            <a:t>Berangkat</a:t>
          </a:r>
          <a:r>
            <a:rPr lang="en-US" sz="1400" b="1" kern="1200" dirty="0"/>
            <a:t> </a:t>
          </a:r>
          <a:r>
            <a:rPr lang="en-US" sz="1400" b="1" kern="1200" dirty="0" err="1"/>
            <a:t>menuju</a:t>
          </a:r>
          <a:r>
            <a:rPr lang="en-US" sz="1400" b="1" kern="1200" dirty="0"/>
            <a:t> Istana </a:t>
          </a:r>
          <a:r>
            <a:rPr lang="en-US" sz="1400" b="1" kern="1200" dirty="0" err="1"/>
            <a:t>dengan</a:t>
          </a:r>
          <a:r>
            <a:rPr lang="en-US" sz="1400" b="1" kern="1200" dirty="0"/>
            <a:t> </a:t>
          </a:r>
          <a:r>
            <a:rPr lang="en-US" sz="1400" b="1" kern="1200" dirty="0" err="1"/>
            <a:t>Bis</a:t>
          </a:r>
          <a:r>
            <a:rPr lang="en-US" sz="1400" b="1" kern="1200" dirty="0"/>
            <a:t> (13.00)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 err="1"/>
            <a:t>Tiba</a:t>
          </a:r>
          <a:r>
            <a:rPr lang="en-US" sz="1400" b="1" kern="1200" dirty="0"/>
            <a:t> </a:t>
          </a:r>
          <a:r>
            <a:rPr lang="en-US" sz="1400" b="1" kern="1200" dirty="0" err="1"/>
            <a:t>di</a:t>
          </a:r>
          <a:r>
            <a:rPr lang="en-US" sz="1400" b="1" kern="1200" dirty="0"/>
            <a:t> Istana (14.00)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 err="1"/>
            <a:t>Acara</a:t>
          </a:r>
          <a:r>
            <a:rPr lang="en-US" sz="1400" b="1" kern="1200" dirty="0"/>
            <a:t> (15.00)</a:t>
          </a:r>
        </a:p>
      </dsp:txBody>
      <dsp:txXfrm>
        <a:off x="2996108" y="1238149"/>
        <a:ext cx="2690180" cy="2124746"/>
      </dsp:txXfrm>
    </dsp:sp>
    <dsp:sp modelId="{32BFF992-66A1-45DF-8A4B-83B8F19E6C54}">
      <dsp:nvSpPr>
        <dsp:cNvPr id="0" name=""/>
        <dsp:cNvSpPr/>
      </dsp:nvSpPr>
      <dsp:spPr>
        <a:xfrm rot="600740">
          <a:off x="4818013" y="-236105"/>
          <a:ext cx="2824350" cy="2824350"/>
        </a:xfrm>
        <a:prstGeom prst="circularArrow">
          <a:avLst>
            <a:gd name="adj1" fmla="val 3230"/>
            <a:gd name="adj2" fmla="val 398213"/>
            <a:gd name="adj3" fmla="val 19764235"/>
            <a:gd name="adj4" fmla="val 12913470"/>
            <a:gd name="adj5" fmla="val 376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238BC6-F23E-405D-A606-04FFAA39AFDC}">
      <dsp:nvSpPr>
        <dsp:cNvPr id="0" name=""/>
        <dsp:cNvSpPr/>
      </dsp:nvSpPr>
      <dsp:spPr>
        <a:xfrm>
          <a:off x="3867927" y="291827"/>
          <a:ext cx="1810786" cy="720090"/>
        </a:xfrm>
        <a:prstGeom prst="roundRect">
          <a:avLst>
            <a:gd name="adj" fmla="val 10000"/>
          </a:avLst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105" tIns="52070" rIns="78105" bIns="5207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H</a:t>
          </a:r>
        </a:p>
      </dsp:txBody>
      <dsp:txXfrm>
        <a:off x="3889018" y="312918"/>
        <a:ext cx="1768604" cy="677908"/>
      </dsp:txXfrm>
    </dsp:sp>
    <dsp:sp modelId="{91B53464-98F8-48BA-A622-B9B52A94C95C}">
      <dsp:nvSpPr>
        <dsp:cNvPr id="0" name=""/>
        <dsp:cNvSpPr/>
      </dsp:nvSpPr>
      <dsp:spPr>
        <a:xfrm>
          <a:off x="6242834" y="990598"/>
          <a:ext cx="2037134" cy="1447803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 dirty="0" err="1"/>
            <a:t>Peserta</a:t>
          </a:r>
          <a:r>
            <a:rPr lang="en-US" sz="1600" b="1" kern="1200" dirty="0"/>
            <a:t> </a:t>
          </a:r>
          <a:r>
            <a:rPr lang="en-US" sz="1600" b="1" kern="1200" dirty="0" err="1"/>
            <a:t>kembali</a:t>
          </a:r>
          <a:r>
            <a:rPr lang="en-US" sz="1600" b="1" kern="1200" dirty="0"/>
            <a:t> </a:t>
          </a:r>
          <a:r>
            <a:rPr lang="en-US" sz="1600" b="1" kern="1200" dirty="0" err="1"/>
            <a:t>ke</a:t>
          </a:r>
          <a:r>
            <a:rPr lang="en-US" sz="1600" b="1" kern="1200" dirty="0"/>
            <a:t> </a:t>
          </a:r>
          <a:r>
            <a:rPr lang="en-US" sz="1600" b="1" kern="1200" dirty="0" err="1"/>
            <a:t>daerah</a:t>
          </a:r>
          <a:r>
            <a:rPr lang="en-US" sz="1600" b="1" kern="1200" dirty="0"/>
            <a:t> </a:t>
          </a:r>
          <a:r>
            <a:rPr lang="en-US" sz="1600" b="1" kern="1200" dirty="0" err="1"/>
            <a:t>masing-masing</a:t>
          </a:r>
          <a:endParaRPr lang="en-US" sz="1600" b="1" kern="1200" dirty="0"/>
        </a:p>
      </dsp:txBody>
      <dsp:txXfrm>
        <a:off x="6276152" y="1023916"/>
        <a:ext cx="1970498" cy="1070923"/>
      </dsp:txXfrm>
    </dsp:sp>
    <dsp:sp modelId="{415608D5-34DF-4330-B84A-0FB37E6F9BA4}">
      <dsp:nvSpPr>
        <dsp:cNvPr id="0" name=""/>
        <dsp:cNvSpPr/>
      </dsp:nvSpPr>
      <dsp:spPr>
        <a:xfrm>
          <a:off x="6566494" y="1988513"/>
          <a:ext cx="1810786" cy="720090"/>
        </a:xfrm>
        <a:prstGeom prst="roundRect">
          <a:avLst>
            <a:gd name="adj" fmla="val 10000"/>
          </a:avLst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105" tIns="52070" rIns="78105" bIns="5207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H +1</a:t>
          </a:r>
        </a:p>
      </dsp:txBody>
      <dsp:txXfrm>
        <a:off x="6587585" y="2009604"/>
        <a:ext cx="1768604" cy="6779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7E7E8E52-FFB3-4312-B016-4C0F59F97B9F}" type="datetimeFigureOut">
              <a:rPr lang="en-AU" smtClean="0"/>
              <a:t>21/11/2019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38275" y="1173163"/>
            <a:ext cx="4225925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518204"/>
            <a:ext cx="5681980" cy="3696712"/>
          </a:xfrm>
          <a:prstGeom prst="rect">
            <a:avLst/>
          </a:prstGeom>
        </p:spPr>
        <p:txBody>
          <a:bodyPr vert="horz" lIns="94229" tIns="47114" rIns="94229" bIns="4711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DCCE746F-3834-4ECE-9807-E35A82BF67D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50684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86112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6137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53A0F-5A17-448D-B887-56CBE408AF64}" type="datetimeFigureOut">
              <a:rPr lang="en-GB" smtClean="0"/>
              <a:pPr/>
              <a:t>21/11/2019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34C5-5F6B-4DD8-BDC8-682E9D336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045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53A0F-5A17-448D-B887-56CBE408AF64}" type="datetimeFigureOut">
              <a:rPr lang="en-GB" smtClean="0"/>
              <a:pPr/>
              <a:t>21/11/2019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34C5-5F6B-4DD8-BDC8-682E9D336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935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53A0F-5A17-448D-B887-56CBE408AF64}" type="datetimeFigureOut">
              <a:rPr lang="en-GB" smtClean="0"/>
              <a:pPr/>
              <a:t>21/11/2019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34C5-5F6B-4DD8-BDC8-682E9D336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401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53A0F-5A17-448D-B887-56CBE408AF64}" type="datetimeFigureOut">
              <a:rPr lang="en-GB" smtClean="0"/>
              <a:pPr/>
              <a:t>21/11/2019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34C5-5F6B-4DD8-BDC8-682E9D336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774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53A0F-5A17-448D-B887-56CBE408AF64}" type="datetimeFigureOut">
              <a:rPr lang="en-GB" smtClean="0"/>
              <a:pPr/>
              <a:t>21/11/2019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34C5-5F6B-4DD8-BDC8-682E9D336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424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53A0F-5A17-448D-B887-56CBE408AF64}" type="datetimeFigureOut">
              <a:rPr lang="en-GB" smtClean="0"/>
              <a:pPr/>
              <a:t>21/11/2019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34C5-5F6B-4DD8-BDC8-682E9D336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979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53A0F-5A17-448D-B887-56CBE408AF64}" type="datetimeFigureOut">
              <a:rPr lang="en-GB" smtClean="0"/>
              <a:pPr/>
              <a:t>21/11/2019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34C5-5F6B-4DD8-BDC8-682E9D336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123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53A0F-5A17-448D-B887-56CBE408AF64}" type="datetimeFigureOut">
              <a:rPr lang="en-GB" smtClean="0"/>
              <a:pPr/>
              <a:t>21/11/2019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34C5-5F6B-4DD8-BDC8-682E9D336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0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53A0F-5A17-448D-B887-56CBE408AF64}" type="datetimeFigureOut">
              <a:rPr lang="en-GB" smtClean="0"/>
              <a:pPr/>
              <a:t>21/11/2019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34C5-5F6B-4DD8-BDC8-682E9D336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00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53A0F-5A17-448D-B887-56CBE408AF64}" type="datetimeFigureOut">
              <a:rPr lang="en-GB" smtClean="0"/>
              <a:pPr/>
              <a:t>21/11/2019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34C5-5F6B-4DD8-BDC8-682E9D336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402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53A0F-5A17-448D-B887-56CBE408AF64}" type="datetimeFigureOut">
              <a:rPr lang="en-GB" smtClean="0"/>
              <a:pPr/>
              <a:t>21/11/2019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34C5-5F6B-4DD8-BDC8-682E9D336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0340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8091" y="3085765"/>
            <a:ext cx="8240108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2" y="990600"/>
            <a:ext cx="7989752" cy="1504844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2" y="2495444"/>
            <a:ext cx="7989752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856D81D-EA6B-4514-AE62-85DC100FB8F5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38B349F-21A1-48D5-A66B-ABE64A807E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9916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36307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D81D-EA6B-4514-AE62-85DC100FB8F5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B349F-21A1-48D5-A66B-ABE64A807E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4601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52646" y="5141973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36573"/>
            <a:ext cx="7989751" cy="1504844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3" y="4541417"/>
            <a:ext cx="7989751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856D81D-EA6B-4514-AE62-85DC100FB8F5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38B349F-21A1-48D5-A66B-ABE64A807E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6088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2" y="2228002"/>
            <a:ext cx="389952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2" y="2228003"/>
            <a:ext cx="390766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D81D-EA6B-4514-AE62-85DC100FB8F5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B349F-21A1-48D5-A66B-ABE64A807E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5906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28003"/>
            <a:ext cx="3593500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2" y="2926051"/>
            <a:ext cx="3899527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69308" y="2228003"/>
            <a:ext cx="3601635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926051"/>
            <a:ext cx="3907662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D81D-EA6B-4514-AE62-85DC100FB8F5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B349F-21A1-48D5-A66B-ABE64A807E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6365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D81D-EA6B-4514-AE62-85DC100FB8F5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B349F-21A1-48D5-A66B-ABE64A807E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5473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D81D-EA6B-4514-AE62-85DC100FB8F5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B349F-21A1-48D5-A66B-ABE64A807E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6728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52646" y="5141973"/>
            <a:ext cx="8238707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352" y="5262296"/>
            <a:ext cx="353662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399" y="601200"/>
            <a:ext cx="824040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05617" y="5262295"/>
            <a:ext cx="426532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856D81D-EA6B-4514-AE62-85DC100FB8F5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38B349F-21A1-48D5-A66B-ABE64A807E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5706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4693389"/>
            <a:ext cx="7989752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8093" y="599725"/>
            <a:ext cx="8238706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6"/>
            <a:ext cx="7989752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D81D-EA6B-4514-AE62-85DC100FB8F5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B349F-21A1-48D5-A66B-ABE64A807E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5152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D81D-EA6B-4514-AE62-85DC100FB8F5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B349F-21A1-48D5-A66B-ABE64A807E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3156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6629400" y="599725"/>
            <a:ext cx="2057399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75725"/>
            <a:ext cx="1503123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1192" y="675725"/>
            <a:ext cx="592220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45255" y="5956136"/>
            <a:ext cx="947672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856D81D-EA6B-4514-AE62-85DC100FB8F5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0"/>
            <a:ext cx="592220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38B349F-21A1-48D5-A66B-ABE64A807E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5477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34900" y="3085765"/>
            <a:ext cx="8447150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5894" y="1020431"/>
            <a:ext cx="8245162" cy="1475013"/>
          </a:xfrm>
          <a:effectLst/>
        </p:spPr>
        <p:txBody>
          <a:bodyPr anchor="b">
            <a:normAutofit/>
          </a:bodyPr>
          <a:lstStyle>
            <a:lvl1pPr>
              <a:defRPr sz="27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5895" y="2495446"/>
            <a:ext cx="8245160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200" cap="all">
                <a:solidFill>
                  <a:schemeClr val="accent2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704463" y="5956138"/>
            <a:ext cx="21336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35894" y="5951812"/>
            <a:ext cx="5187908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8725" y="5956138"/>
            <a:ext cx="76233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784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330214" y="614407"/>
            <a:ext cx="8482004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702156"/>
            <a:ext cx="8272212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895" y="2180497"/>
            <a:ext cx="8272211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8725" y="5956138"/>
            <a:ext cx="789381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84299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5863" y="5141975"/>
            <a:ext cx="8468145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3043911"/>
            <a:ext cx="8272211" cy="1497507"/>
          </a:xfrm>
        </p:spPr>
        <p:txBody>
          <a:bodyPr anchor="b">
            <a:normAutofit/>
          </a:bodyPr>
          <a:lstStyle>
            <a:lvl1pPr algn="l">
              <a:defRPr sz="27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5" y="4541417"/>
            <a:ext cx="8272211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 cap="all">
                <a:solidFill>
                  <a:schemeClr val="accent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25477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4487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729658"/>
            <a:ext cx="8272212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5895" y="2228004"/>
            <a:ext cx="4066793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1313" y="2228004"/>
            <a:ext cx="4066794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77063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334487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35895" y="729658"/>
            <a:ext cx="8272212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5415" y="2250893"/>
            <a:ext cx="3815306" cy="536005"/>
          </a:xfrm>
        </p:spPr>
        <p:txBody>
          <a:bodyPr anchor="b">
            <a:noAutofit/>
          </a:bodyPr>
          <a:lstStyle>
            <a:lvl1pPr marL="0" indent="0">
              <a:buNone/>
              <a:defRPr sz="1650" b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896" y="2926053"/>
            <a:ext cx="4044825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2802" y="2250893"/>
            <a:ext cx="3815305" cy="553373"/>
          </a:xfrm>
        </p:spPr>
        <p:txBody>
          <a:bodyPr anchor="b">
            <a:noAutofit/>
          </a:bodyPr>
          <a:lstStyle>
            <a:lvl1pPr marL="0" indent="0">
              <a:buNone/>
              <a:defRPr sz="1650" b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926053"/>
            <a:ext cx="4044825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3037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330512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31921" y="729658"/>
            <a:ext cx="8272212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0027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97957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335863" y="5141973"/>
            <a:ext cx="847365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5262296"/>
            <a:ext cx="3682084" cy="689514"/>
          </a:xfrm>
        </p:spPr>
        <p:txBody>
          <a:bodyPr anchor="ctr"/>
          <a:lstStyle>
            <a:lvl1pPr algn="l">
              <a:defRPr sz="15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862" y="601200"/>
            <a:ext cx="8469630" cy="4204800"/>
          </a:xfrm>
        </p:spPr>
        <p:txBody>
          <a:bodyPr anchor="ctr">
            <a:normAutofit/>
          </a:bodyPr>
          <a:lstStyle>
            <a:lvl1pPr>
              <a:defRPr sz="1500">
                <a:solidFill>
                  <a:schemeClr val="tx2"/>
                </a:solidFill>
              </a:defRPr>
            </a:lvl1pPr>
            <a:lvl2pPr>
              <a:defRPr sz="1350">
                <a:solidFill>
                  <a:schemeClr val="tx2"/>
                </a:solidFill>
              </a:defRPr>
            </a:lvl2pPr>
            <a:lvl3pPr>
              <a:defRPr sz="1200">
                <a:solidFill>
                  <a:schemeClr val="tx2"/>
                </a:solidFill>
              </a:defRPr>
            </a:lvl3pPr>
            <a:lvl4pPr>
              <a:defRPr sz="1050">
                <a:solidFill>
                  <a:schemeClr val="tx2"/>
                </a:solidFill>
              </a:defRPr>
            </a:lvl4pPr>
            <a:lvl5pPr>
              <a:defRPr sz="1050">
                <a:solidFill>
                  <a:schemeClr val="tx2"/>
                </a:solidFill>
              </a:defRPr>
            </a:lvl5pPr>
            <a:lvl6pPr>
              <a:defRPr sz="1050">
                <a:solidFill>
                  <a:schemeClr val="tx2"/>
                </a:solidFill>
              </a:defRPr>
            </a:lvl6pPr>
            <a:lvl7pPr>
              <a:defRPr sz="1050">
                <a:solidFill>
                  <a:schemeClr val="tx2"/>
                </a:solidFill>
              </a:defRPr>
            </a:lvl7pPr>
            <a:lvl8pPr>
              <a:defRPr sz="1050">
                <a:solidFill>
                  <a:schemeClr val="tx2"/>
                </a:solidFill>
              </a:defRPr>
            </a:lvl8pPr>
            <a:lvl9pPr>
              <a:defRPr sz="105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05618" y="5262297"/>
            <a:ext cx="4402490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825">
                <a:solidFill>
                  <a:schemeClr val="bg1"/>
                </a:solidFill>
              </a:defRPr>
            </a:lvl1pPr>
            <a:lvl2pPr marL="342900" indent="0">
              <a:buNone/>
              <a:defRPr sz="825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3466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4693389"/>
            <a:ext cx="8272212" cy="566738"/>
          </a:xfrm>
        </p:spPr>
        <p:txBody>
          <a:bodyPr anchor="b">
            <a:normAutofit/>
          </a:bodyPr>
          <a:lstStyle>
            <a:lvl1pPr algn="l">
              <a:defRPr sz="18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5863" y="599725"/>
            <a:ext cx="8468144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5894" y="5260128"/>
            <a:ext cx="8272213" cy="598671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546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0214" y="614407"/>
            <a:ext cx="8482004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35894" y="702156"/>
            <a:ext cx="8272212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080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6629401" y="599725"/>
            <a:ext cx="2180113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675727"/>
            <a:ext cx="1503123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1193" y="675727"/>
            <a:ext cx="592220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45255" y="5956138"/>
            <a:ext cx="996106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3" y="5951812"/>
            <a:ext cx="592220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34962" y="5956138"/>
            <a:ext cx="873146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701825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:\Template Powerpoint\powerpoint bps depa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"/>
            <a:ext cx="9144001" cy="431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4196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4494F-D4E2-48E3-8437-2089B55E4131}" type="datetimeFigureOut">
              <a:rPr lang="id-ID" smtClean="0"/>
              <a:t>21/11/2019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C9A3A-7695-4BD7-8113-F578928DAF7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8569439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4494F-D4E2-48E3-8437-2089B55E4131}" type="datetimeFigureOut">
              <a:rPr lang="id-ID" smtClean="0"/>
              <a:t>21/11/2019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C9A3A-7695-4BD7-8113-F578928DAF7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18452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412776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08922"/>
            <a:ext cx="8229600" cy="341724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4494F-D4E2-48E3-8437-2089B55E4131}" type="datetimeFigureOut">
              <a:rPr lang="id-ID" smtClean="0"/>
              <a:t>21/11/2019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C9A3A-7695-4BD7-8113-F578928DAF7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1897671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4494F-D4E2-48E3-8437-2089B55E4131}" type="datetimeFigureOut">
              <a:rPr lang="id-ID" smtClean="0"/>
              <a:t>21/11/2019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C9A3A-7695-4BD7-8113-F578928DAF7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7139494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4494F-D4E2-48E3-8437-2089B55E4131}" type="datetimeFigureOut">
              <a:rPr lang="id-ID" smtClean="0"/>
              <a:t>21/11/2019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C9A3A-7695-4BD7-8113-F578928DAF7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27356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4494F-D4E2-48E3-8437-2089B55E4131}" type="datetimeFigureOut">
              <a:rPr lang="id-ID" smtClean="0"/>
              <a:t>21/11/2019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C9A3A-7695-4BD7-8113-F578928DAF7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720194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4494F-D4E2-48E3-8437-2089B55E4131}" type="datetimeFigureOut">
              <a:rPr lang="id-ID" smtClean="0"/>
              <a:t>21/11/2019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C9A3A-7695-4BD7-8113-F578928DAF7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6410215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4494F-D4E2-48E3-8437-2089B55E4131}" type="datetimeFigureOut">
              <a:rPr lang="id-ID" smtClean="0"/>
              <a:t>21/11/2019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C9A3A-7695-4BD7-8113-F578928DAF7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446346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4494F-D4E2-48E3-8437-2089B55E4131}" type="datetimeFigureOut">
              <a:rPr lang="id-ID" smtClean="0"/>
              <a:t>21/11/2019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C9A3A-7695-4BD7-8113-F578928DAF72}" type="slidenum">
              <a:rPr lang="id-ID" smtClean="0"/>
              <a:t>‹#›</a:t>
            </a:fld>
            <a:endParaRPr lang="id-ID"/>
          </a:p>
        </p:txBody>
      </p:sp>
      <p:pic>
        <p:nvPicPr>
          <p:cNvPr id="5" name="Picture 4" descr="D:\Template Powerpoint\powerpoint bps depa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90" b="6505"/>
          <a:stretch>
            <a:fillRect/>
          </a:stretch>
        </p:blipFill>
        <p:spPr bwMode="auto">
          <a:xfrm>
            <a:off x="-1" y="0"/>
            <a:ext cx="9144001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948675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4494F-D4E2-48E3-8437-2089B55E4131}" type="datetimeFigureOut">
              <a:rPr lang="id-ID" smtClean="0"/>
              <a:t>21/11/2019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C9A3A-7695-4BD7-8113-F578928DAF7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321852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4494F-D4E2-48E3-8437-2089B55E4131}" type="datetimeFigureOut">
              <a:rPr lang="id-ID" smtClean="0"/>
              <a:t>21/11/2019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C9A3A-7695-4BD7-8113-F578928DAF7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6162852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4494F-D4E2-48E3-8437-2089B55E4131}" type="datetimeFigureOut">
              <a:rPr lang="id-ID" smtClean="0"/>
              <a:t>21/11/2019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C9A3A-7695-4BD7-8113-F578928DAF7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9697601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4494F-D4E2-48E3-8437-2089B55E4131}" type="datetimeFigureOut">
              <a:rPr lang="id-ID" smtClean="0"/>
              <a:t>21/11/2019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C9A3A-7695-4BD7-8113-F578928DAF7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5885099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灯片编号占位符 3"/>
          <p:cNvSpPr txBox="1">
            <a:spLocks/>
          </p:cNvSpPr>
          <p:nvPr/>
        </p:nvSpPr>
        <p:spPr>
          <a:xfrm>
            <a:off x="179514" y="6487289"/>
            <a:ext cx="1439863" cy="283846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200" i="0" kern="1200">
                <a:solidFill>
                  <a:schemeClr val="accent6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de-DE" altLang="en-US" sz="1200" b="1" dirty="0">
                <a:solidFill>
                  <a:prstClr val="white"/>
                </a:solidFill>
              </a:rPr>
              <a:t> </a:t>
            </a:r>
            <a:fld id="{7C5E4C7A-43C3-449A-8119-E420EB00870B}" type="slidenum">
              <a:rPr lang="zh-CN" altLang="en-US" sz="1200" b="1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 sz="1200" b="1" dirty="0">
              <a:solidFill>
                <a:prstClr val="white"/>
              </a:solidFill>
            </a:endParaRPr>
          </a:p>
        </p:txBody>
      </p:sp>
      <p:sp>
        <p:nvSpPr>
          <p:cNvPr id="16" name="灯片编号占位符 3"/>
          <p:cNvSpPr txBox="1">
            <a:spLocks/>
          </p:cNvSpPr>
          <p:nvPr/>
        </p:nvSpPr>
        <p:spPr>
          <a:xfrm>
            <a:off x="6973963" y="6466095"/>
            <a:ext cx="2422575" cy="283846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200" i="0" kern="1200">
                <a:solidFill>
                  <a:schemeClr val="accent6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z="1200" b="1" dirty="0">
                <a:solidFill>
                  <a:prstClr val="white"/>
                </a:solidFill>
              </a:rPr>
              <a:t>XXXXXXXXXXXXXXXXXX</a:t>
            </a:r>
            <a:endParaRPr lang="en-US" sz="1200" b="1" dirty="0">
              <a:solidFill>
                <a:prstClr val="white"/>
              </a:solidFill>
            </a:endParaRPr>
          </a:p>
        </p:txBody>
      </p: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294127" y="145882"/>
            <a:ext cx="5832475" cy="777240"/>
          </a:xfrm>
          <a:prstGeom prst="rect">
            <a:avLst/>
          </a:prstGeom>
        </p:spPr>
        <p:txBody>
          <a:bodyPr/>
          <a:lstStyle>
            <a:lvl1pPr algn="l">
              <a:defRPr sz="2200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/>
              <a:t>Click to edit Master title style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0978709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2"/>
          <p:cNvCxnSpPr/>
          <p:nvPr/>
        </p:nvCxnSpPr>
        <p:spPr>
          <a:xfrm flipH="1">
            <a:off x="1072755" y="6480175"/>
            <a:ext cx="7965281" cy="0"/>
          </a:xfrm>
          <a:prstGeom prst="line">
            <a:avLst/>
          </a:prstGeom>
          <a:ln w="15875">
            <a:solidFill>
              <a:srgbClr val="28A9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3"/>
          <p:cNvCxnSpPr/>
          <p:nvPr/>
        </p:nvCxnSpPr>
        <p:spPr>
          <a:xfrm flipH="1">
            <a:off x="105967" y="6480175"/>
            <a:ext cx="594122" cy="0"/>
          </a:xfrm>
          <a:prstGeom prst="line">
            <a:avLst/>
          </a:prstGeom>
          <a:ln w="15875">
            <a:solidFill>
              <a:srgbClr val="28A9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6"/>
          <p:cNvGrpSpPr>
            <a:grpSpLocks/>
          </p:cNvGrpSpPr>
          <p:nvPr/>
        </p:nvGrpSpPr>
        <p:grpSpPr bwMode="auto">
          <a:xfrm flipH="1">
            <a:off x="731044" y="6269041"/>
            <a:ext cx="310754" cy="422275"/>
            <a:chOff x="7019085" y="157473"/>
            <a:chExt cx="3868830" cy="3952255"/>
          </a:xfrm>
        </p:grpSpPr>
        <p:sp>
          <p:nvSpPr>
            <p:cNvPr id="5" name="椭圆 5"/>
            <p:cNvSpPr/>
            <p:nvPr/>
          </p:nvSpPr>
          <p:spPr>
            <a:xfrm>
              <a:off x="8634806" y="157473"/>
              <a:ext cx="637388" cy="624040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6" name="椭圆 6"/>
            <p:cNvSpPr/>
            <p:nvPr/>
          </p:nvSpPr>
          <p:spPr>
            <a:xfrm rot="1542857">
              <a:off x="9361133" y="320907"/>
              <a:ext cx="622570" cy="624040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7" name="椭圆 7"/>
            <p:cNvSpPr/>
            <p:nvPr/>
          </p:nvSpPr>
          <p:spPr>
            <a:xfrm rot="3085714">
              <a:off x="9938502" y="782249"/>
              <a:ext cx="624040" cy="622570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8" name="椭圆 8"/>
            <p:cNvSpPr/>
            <p:nvPr/>
          </p:nvSpPr>
          <p:spPr>
            <a:xfrm rot="7714286">
              <a:off x="9938502" y="2862383"/>
              <a:ext cx="624040" cy="622570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9" name="椭圆 9"/>
            <p:cNvSpPr/>
            <p:nvPr/>
          </p:nvSpPr>
          <p:spPr>
            <a:xfrm rot="4628572">
              <a:off x="10264610" y="1450858"/>
              <a:ext cx="624040" cy="622570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0" name="椭圆 10"/>
            <p:cNvSpPr/>
            <p:nvPr/>
          </p:nvSpPr>
          <p:spPr>
            <a:xfrm rot="9257143">
              <a:off x="9361133" y="3322244"/>
              <a:ext cx="622570" cy="624040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1" name="椭圆 11"/>
            <p:cNvSpPr/>
            <p:nvPr/>
          </p:nvSpPr>
          <p:spPr>
            <a:xfrm rot="6171428">
              <a:off x="10264610" y="2193764"/>
              <a:ext cx="624040" cy="622570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2" name="椭圆 12"/>
            <p:cNvSpPr/>
            <p:nvPr/>
          </p:nvSpPr>
          <p:spPr>
            <a:xfrm rot="10800000">
              <a:off x="8634806" y="3485688"/>
              <a:ext cx="637388" cy="624040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3" name="椭圆 13"/>
            <p:cNvSpPr/>
            <p:nvPr/>
          </p:nvSpPr>
          <p:spPr>
            <a:xfrm rot="12342857">
              <a:off x="7923298" y="3322244"/>
              <a:ext cx="622570" cy="624040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4" name="椭圆 14"/>
            <p:cNvSpPr/>
            <p:nvPr/>
          </p:nvSpPr>
          <p:spPr>
            <a:xfrm rot="13885714">
              <a:off x="7344458" y="2862383"/>
              <a:ext cx="624040" cy="622570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5" name="椭圆 15"/>
            <p:cNvSpPr/>
            <p:nvPr/>
          </p:nvSpPr>
          <p:spPr>
            <a:xfrm rot="20057142">
              <a:off x="7923298" y="320907"/>
              <a:ext cx="622570" cy="624040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6" name="椭圆 16"/>
            <p:cNvSpPr/>
            <p:nvPr/>
          </p:nvSpPr>
          <p:spPr>
            <a:xfrm rot="15428571">
              <a:off x="7018350" y="2193764"/>
              <a:ext cx="624040" cy="622570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7" name="椭圆 17"/>
            <p:cNvSpPr/>
            <p:nvPr/>
          </p:nvSpPr>
          <p:spPr>
            <a:xfrm rot="16971429">
              <a:off x="7018350" y="1450858"/>
              <a:ext cx="624040" cy="622570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8" name="椭圆 18"/>
            <p:cNvSpPr/>
            <p:nvPr/>
          </p:nvSpPr>
          <p:spPr>
            <a:xfrm rot="18514286">
              <a:off x="7344458" y="782249"/>
              <a:ext cx="624040" cy="622570"/>
            </a:xfrm>
            <a:prstGeom prst="ellipse">
              <a:avLst/>
            </a:prstGeom>
            <a:solidFill>
              <a:srgbClr val="28A9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9" name="Freeform 5"/>
          <p:cNvSpPr>
            <a:spLocks noEditPoints="1"/>
          </p:cNvSpPr>
          <p:nvPr/>
        </p:nvSpPr>
        <p:spPr bwMode="auto">
          <a:xfrm>
            <a:off x="5593617" y="5658694"/>
            <a:ext cx="3189800" cy="821142"/>
          </a:xfrm>
          <a:custGeom>
            <a:avLst/>
            <a:gdLst>
              <a:gd name="T0" fmla="*/ 7933 w 8000"/>
              <a:gd name="T1" fmla="*/ 1418 h 1542"/>
              <a:gd name="T2" fmla="*/ 7832 w 8000"/>
              <a:gd name="T3" fmla="*/ 1315 h 1542"/>
              <a:gd name="T4" fmla="*/ 7738 w 8000"/>
              <a:gd name="T5" fmla="*/ 1352 h 1542"/>
              <a:gd name="T6" fmla="*/ 7673 w 8000"/>
              <a:gd name="T7" fmla="*/ 1336 h 1542"/>
              <a:gd name="T8" fmla="*/ 7538 w 8000"/>
              <a:gd name="T9" fmla="*/ 1313 h 1542"/>
              <a:gd name="T10" fmla="*/ 7430 w 8000"/>
              <a:gd name="T11" fmla="*/ 1287 h 1542"/>
              <a:gd name="T12" fmla="*/ 7292 w 8000"/>
              <a:gd name="T13" fmla="*/ 1358 h 1542"/>
              <a:gd name="T14" fmla="*/ 7170 w 8000"/>
              <a:gd name="T15" fmla="*/ 1352 h 1542"/>
              <a:gd name="T16" fmla="*/ 6993 w 8000"/>
              <a:gd name="T17" fmla="*/ 1400 h 1542"/>
              <a:gd name="T18" fmla="*/ 6886 w 8000"/>
              <a:gd name="T19" fmla="*/ 1357 h 1542"/>
              <a:gd name="T20" fmla="*/ 6766 w 8000"/>
              <a:gd name="T21" fmla="*/ 1380 h 1542"/>
              <a:gd name="T22" fmla="*/ 6640 w 8000"/>
              <a:gd name="T23" fmla="*/ 1194 h 1542"/>
              <a:gd name="T24" fmla="*/ 6505 w 8000"/>
              <a:gd name="T25" fmla="*/ 1157 h 1542"/>
              <a:gd name="T26" fmla="*/ 6381 w 8000"/>
              <a:gd name="T27" fmla="*/ 1311 h 1542"/>
              <a:gd name="T28" fmla="*/ 6242 w 8000"/>
              <a:gd name="T29" fmla="*/ 1181 h 1542"/>
              <a:gd name="T30" fmla="*/ 5688 w 8000"/>
              <a:gd name="T31" fmla="*/ 818 h 1542"/>
              <a:gd name="T32" fmla="*/ 5396 w 8000"/>
              <a:gd name="T33" fmla="*/ 674 h 1542"/>
              <a:gd name="T34" fmla="*/ 5346 w 8000"/>
              <a:gd name="T35" fmla="*/ 615 h 1542"/>
              <a:gd name="T36" fmla="*/ 5292 w 8000"/>
              <a:gd name="T37" fmla="*/ 1274 h 1542"/>
              <a:gd name="T38" fmla="*/ 5007 w 8000"/>
              <a:gd name="T39" fmla="*/ 1089 h 1542"/>
              <a:gd name="T40" fmla="*/ 4819 w 8000"/>
              <a:gd name="T41" fmla="*/ 685 h 1542"/>
              <a:gd name="T42" fmla="*/ 4540 w 8000"/>
              <a:gd name="T43" fmla="*/ 1250 h 1542"/>
              <a:gd name="T44" fmla="*/ 4474 w 8000"/>
              <a:gd name="T45" fmla="*/ 1255 h 1542"/>
              <a:gd name="T46" fmla="*/ 4398 w 8000"/>
              <a:gd name="T47" fmla="*/ 1265 h 1542"/>
              <a:gd name="T48" fmla="*/ 4286 w 8000"/>
              <a:gd name="T49" fmla="*/ 1131 h 1542"/>
              <a:gd name="T50" fmla="*/ 4046 w 8000"/>
              <a:gd name="T51" fmla="*/ 1117 h 1542"/>
              <a:gd name="T52" fmla="*/ 3923 w 8000"/>
              <a:gd name="T53" fmla="*/ 975 h 1542"/>
              <a:gd name="T54" fmla="*/ 3742 w 8000"/>
              <a:gd name="T55" fmla="*/ 1095 h 1542"/>
              <a:gd name="T56" fmla="*/ 3585 w 8000"/>
              <a:gd name="T57" fmla="*/ 1415 h 1542"/>
              <a:gd name="T58" fmla="*/ 3463 w 8000"/>
              <a:gd name="T59" fmla="*/ 1255 h 1542"/>
              <a:gd name="T60" fmla="*/ 3390 w 8000"/>
              <a:gd name="T61" fmla="*/ 372 h 1542"/>
              <a:gd name="T62" fmla="*/ 3367 w 8000"/>
              <a:gd name="T63" fmla="*/ 187 h 1542"/>
              <a:gd name="T64" fmla="*/ 3329 w 8000"/>
              <a:gd name="T65" fmla="*/ 695 h 1542"/>
              <a:gd name="T66" fmla="*/ 2997 w 8000"/>
              <a:gd name="T67" fmla="*/ 1479 h 1542"/>
              <a:gd name="T68" fmla="*/ 2797 w 8000"/>
              <a:gd name="T69" fmla="*/ 1119 h 1542"/>
              <a:gd name="T70" fmla="*/ 2628 w 8000"/>
              <a:gd name="T71" fmla="*/ 1372 h 1542"/>
              <a:gd name="T72" fmla="*/ 2470 w 8000"/>
              <a:gd name="T73" fmla="*/ 1378 h 1542"/>
              <a:gd name="T74" fmla="*/ 2310 w 8000"/>
              <a:gd name="T75" fmla="*/ 1440 h 1542"/>
              <a:gd name="T76" fmla="*/ 2152 w 8000"/>
              <a:gd name="T77" fmla="*/ 1391 h 1542"/>
              <a:gd name="T78" fmla="*/ 2055 w 8000"/>
              <a:gd name="T79" fmla="*/ 1463 h 1542"/>
              <a:gd name="T80" fmla="*/ 1975 w 8000"/>
              <a:gd name="T81" fmla="*/ 1479 h 1542"/>
              <a:gd name="T82" fmla="*/ 1805 w 8000"/>
              <a:gd name="T83" fmla="*/ 1456 h 1542"/>
              <a:gd name="T84" fmla="*/ 1673 w 8000"/>
              <a:gd name="T85" fmla="*/ 1469 h 1542"/>
              <a:gd name="T86" fmla="*/ 1531 w 8000"/>
              <a:gd name="T87" fmla="*/ 1408 h 1542"/>
              <a:gd name="T88" fmla="*/ 1443 w 8000"/>
              <a:gd name="T89" fmla="*/ 1265 h 1542"/>
              <a:gd name="T90" fmla="*/ 1253 w 8000"/>
              <a:gd name="T91" fmla="*/ 1421 h 1542"/>
              <a:gd name="T92" fmla="*/ 1155 w 8000"/>
              <a:gd name="T93" fmla="*/ 1401 h 1542"/>
              <a:gd name="T94" fmla="*/ 1051 w 8000"/>
              <a:gd name="T95" fmla="*/ 1389 h 1542"/>
              <a:gd name="T96" fmla="*/ 969 w 8000"/>
              <a:gd name="T97" fmla="*/ 1224 h 1542"/>
              <a:gd name="T98" fmla="*/ 843 w 8000"/>
              <a:gd name="T99" fmla="*/ 1375 h 1542"/>
              <a:gd name="T100" fmla="*/ 664 w 8000"/>
              <a:gd name="T101" fmla="*/ 1427 h 1542"/>
              <a:gd name="T102" fmla="*/ 515 w 8000"/>
              <a:gd name="T103" fmla="*/ 1241 h 1542"/>
              <a:gd name="T104" fmla="*/ 320 w 8000"/>
              <a:gd name="T105" fmla="*/ 1245 h 1542"/>
              <a:gd name="T106" fmla="*/ 218 w 8000"/>
              <a:gd name="T107" fmla="*/ 1342 h 1542"/>
              <a:gd name="T108" fmla="*/ 56 w 8000"/>
              <a:gd name="T109" fmla="*/ 1357 h 1542"/>
              <a:gd name="T110" fmla="*/ 3369 w 8000"/>
              <a:gd name="T111" fmla="*/ 1408 h 1542"/>
              <a:gd name="T112" fmla="*/ 3356 w 8000"/>
              <a:gd name="T113" fmla="*/ 1141 h 1542"/>
              <a:gd name="T114" fmla="*/ 3356 w 8000"/>
              <a:gd name="T115" fmla="*/ 872 h 1542"/>
              <a:gd name="T116" fmla="*/ 3356 w 8000"/>
              <a:gd name="T117" fmla="*/ 756 h 15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000" h="1542">
                <a:moveTo>
                  <a:pt x="7978" y="1472"/>
                </a:moveTo>
                <a:cubicBezTo>
                  <a:pt x="7978" y="1462"/>
                  <a:pt x="7978" y="1462"/>
                  <a:pt x="7978" y="1462"/>
                </a:cubicBezTo>
                <a:cubicBezTo>
                  <a:pt x="7966" y="1462"/>
                  <a:pt x="7966" y="1462"/>
                  <a:pt x="7966" y="1462"/>
                </a:cubicBezTo>
                <a:cubicBezTo>
                  <a:pt x="7966" y="1436"/>
                  <a:pt x="7966" y="1436"/>
                  <a:pt x="7966" y="1436"/>
                </a:cubicBezTo>
                <a:cubicBezTo>
                  <a:pt x="7955" y="1436"/>
                  <a:pt x="7955" y="1436"/>
                  <a:pt x="7955" y="1436"/>
                </a:cubicBezTo>
                <a:cubicBezTo>
                  <a:pt x="7955" y="1420"/>
                  <a:pt x="7955" y="1420"/>
                  <a:pt x="7955" y="1420"/>
                </a:cubicBezTo>
                <a:cubicBezTo>
                  <a:pt x="7941" y="1420"/>
                  <a:pt x="7941" y="1420"/>
                  <a:pt x="7941" y="1420"/>
                </a:cubicBezTo>
                <a:cubicBezTo>
                  <a:pt x="7941" y="1428"/>
                  <a:pt x="7941" y="1428"/>
                  <a:pt x="7941" y="1428"/>
                </a:cubicBezTo>
                <a:cubicBezTo>
                  <a:pt x="7933" y="1428"/>
                  <a:pt x="7933" y="1428"/>
                  <a:pt x="7933" y="1428"/>
                </a:cubicBezTo>
                <a:cubicBezTo>
                  <a:pt x="7933" y="1418"/>
                  <a:pt x="7933" y="1418"/>
                  <a:pt x="7933" y="1418"/>
                </a:cubicBezTo>
                <a:cubicBezTo>
                  <a:pt x="7916" y="1418"/>
                  <a:pt x="7916" y="1418"/>
                  <a:pt x="7916" y="1418"/>
                </a:cubicBezTo>
                <a:cubicBezTo>
                  <a:pt x="7916" y="1433"/>
                  <a:pt x="7916" y="1433"/>
                  <a:pt x="7916" y="1433"/>
                </a:cubicBezTo>
                <a:cubicBezTo>
                  <a:pt x="7895" y="1433"/>
                  <a:pt x="7895" y="1433"/>
                  <a:pt x="7895" y="1433"/>
                </a:cubicBezTo>
                <a:cubicBezTo>
                  <a:pt x="7895" y="1335"/>
                  <a:pt x="7895" y="1335"/>
                  <a:pt x="7895" y="1335"/>
                </a:cubicBezTo>
                <a:cubicBezTo>
                  <a:pt x="7879" y="1335"/>
                  <a:pt x="7879" y="1335"/>
                  <a:pt x="7879" y="1335"/>
                </a:cubicBezTo>
                <a:cubicBezTo>
                  <a:pt x="7855" y="1316"/>
                  <a:pt x="7855" y="1316"/>
                  <a:pt x="7855" y="1316"/>
                </a:cubicBezTo>
                <a:cubicBezTo>
                  <a:pt x="7855" y="1300"/>
                  <a:pt x="7855" y="1300"/>
                  <a:pt x="7855" y="1300"/>
                </a:cubicBezTo>
                <a:cubicBezTo>
                  <a:pt x="7843" y="1300"/>
                  <a:pt x="7843" y="1300"/>
                  <a:pt x="7843" y="1300"/>
                </a:cubicBezTo>
                <a:cubicBezTo>
                  <a:pt x="7843" y="1315"/>
                  <a:pt x="7843" y="1315"/>
                  <a:pt x="7843" y="1315"/>
                </a:cubicBezTo>
                <a:cubicBezTo>
                  <a:pt x="7832" y="1315"/>
                  <a:pt x="7832" y="1315"/>
                  <a:pt x="7832" y="1315"/>
                </a:cubicBezTo>
                <a:cubicBezTo>
                  <a:pt x="7832" y="1300"/>
                  <a:pt x="7832" y="1300"/>
                  <a:pt x="7832" y="1300"/>
                </a:cubicBezTo>
                <a:cubicBezTo>
                  <a:pt x="7821" y="1300"/>
                  <a:pt x="7821" y="1300"/>
                  <a:pt x="7821" y="1300"/>
                </a:cubicBezTo>
                <a:cubicBezTo>
                  <a:pt x="7821" y="1315"/>
                  <a:pt x="7821" y="1315"/>
                  <a:pt x="7821" y="1315"/>
                </a:cubicBezTo>
                <a:cubicBezTo>
                  <a:pt x="7806" y="1335"/>
                  <a:pt x="7806" y="1335"/>
                  <a:pt x="7806" y="1335"/>
                </a:cubicBezTo>
                <a:cubicBezTo>
                  <a:pt x="7789" y="1335"/>
                  <a:pt x="7789" y="1335"/>
                  <a:pt x="7789" y="1335"/>
                </a:cubicBezTo>
                <a:cubicBezTo>
                  <a:pt x="7789" y="1436"/>
                  <a:pt x="7789" y="1436"/>
                  <a:pt x="7789" y="1436"/>
                </a:cubicBezTo>
                <a:cubicBezTo>
                  <a:pt x="7749" y="1436"/>
                  <a:pt x="7749" y="1436"/>
                  <a:pt x="7749" y="1436"/>
                </a:cubicBezTo>
                <a:cubicBezTo>
                  <a:pt x="7749" y="1345"/>
                  <a:pt x="7749" y="1345"/>
                  <a:pt x="7749" y="1345"/>
                </a:cubicBezTo>
                <a:cubicBezTo>
                  <a:pt x="7738" y="1345"/>
                  <a:pt x="7738" y="1345"/>
                  <a:pt x="7738" y="1345"/>
                </a:cubicBezTo>
                <a:cubicBezTo>
                  <a:pt x="7738" y="1352"/>
                  <a:pt x="7738" y="1352"/>
                  <a:pt x="7738" y="1352"/>
                </a:cubicBezTo>
                <a:cubicBezTo>
                  <a:pt x="7724" y="1352"/>
                  <a:pt x="7724" y="1352"/>
                  <a:pt x="7724" y="1352"/>
                </a:cubicBezTo>
                <a:cubicBezTo>
                  <a:pt x="7724" y="1337"/>
                  <a:pt x="7724" y="1337"/>
                  <a:pt x="7724" y="1337"/>
                </a:cubicBezTo>
                <a:cubicBezTo>
                  <a:pt x="7713" y="1337"/>
                  <a:pt x="7713" y="1337"/>
                  <a:pt x="7713" y="1337"/>
                </a:cubicBezTo>
                <a:cubicBezTo>
                  <a:pt x="7713" y="1321"/>
                  <a:pt x="7713" y="1321"/>
                  <a:pt x="7713" y="1321"/>
                </a:cubicBezTo>
                <a:cubicBezTo>
                  <a:pt x="7697" y="1321"/>
                  <a:pt x="7697" y="1321"/>
                  <a:pt x="7697" y="1321"/>
                </a:cubicBezTo>
                <a:cubicBezTo>
                  <a:pt x="7697" y="1336"/>
                  <a:pt x="7697" y="1336"/>
                  <a:pt x="7697" y="1336"/>
                </a:cubicBezTo>
                <a:cubicBezTo>
                  <a:pt x="7687" y="1336"/>
                  <a:pt x="7687" y="1336"/>
                  <a:pt x="7687" y="1336"/>
                </a:cubicBezTo>
                <a:cubicBezTo>
                  <a:pt x="7687" y="1324"/>
                  <a:pt x="7687" y="1324"/>
                  <a:pt x="7687" y="1324"/>
                </a:cubicBezTo>
                <a:cubicBezTo>
                  <a:pt x="7673" y="1324"/>
                  <a:pt x="7673" y="1324"/>
                  <a:pt x="7673" y="1324"/>
                </a:cubicBezTo>
                <a:cubicBezTo>
                  <a:pt x="7673" y="1336"/>
                  <a:pt x="7673" y="1336"/>
                  <a:pt x="7673" y="1336"/>
                </a:cubicBezTo>
                <a:cubicBezTo>
                  <a:pt x="7659" y="1336"/>
                  <a:pt x="7659" y="1336"/>
                  <a:pt x="7659" y="1336"/>
                </a:cubicBezTo>
                <a:cubicBezTo>
                  <a:pt x="7659" y="1326"/>
                  <a:pt x="7659" y="1326"/>
                  <a:pt x="7659" y="1326"/>
                </a:cubicBezTo>
                <a:cubicBezTo>
                  <a:pt x="7645" y="1326"/>
                  <a:pt x="7645" y="1326"/>
                  <a:pt x="7645" y="1326"/>
                </a:cubicBezTo>
                <a:cubicBezTo>
                  <a:pt x="7645" y="1356"/>
                  <a:pt x="7645" y="1356"/>
                  <a:pt x="7645" y="1356"/>
                </a:cubicBezTo>
                <a:cubicBezTo>
                  <a:pt x="7616" y="1356"/>
                  <a:pt x="7616" y="1356"/>
                  <a:pt x="7616" y="1356"/>
                </a:cubicBezTo>
                <a:cubicBezTo>
                  <a:pt x="7616" y="1439"/>
                  <a:pt x="7616" y="1439"/>
                  <a:pt x="7616" y="1439"/>
                </a:cubicBezTo>
                <a:cubicBezTo>
                  <a:pt x="7581" y="1439"/>
                  <a:pt x="7581" y="1439"/>
                  <a:pt x="7581" y="1439"/>
                </a:cubicBezTo>
                <a:cubicBezTo>
                  <a:pt x="7581" y="1337"/>
                  <a:pt x="7581" y="1337"/>
                  <a:pt x="7581" y="1337"/>
                </a:cubicBezTo>
                <a:cubicBezTo>
                  <a:pt x="7557" y="1337"/>
                  <a:pt x="7557" y="1337"/>
                  <a:pt x="7557" y="1337"/>
                </a:cubicBezTo>
                <a:cubicBezTo>
                  <a:pt x="7538" y="1313"/>
                  <a:pt x="7538" y="1313"/>
                  <a:pt x="7538" y="1313"/>
                </a:cubicBezTo>
                <a:cubicBezTo>
                  <a:pt x="7497" y="1313"/>
                  <a:pt x="7497" y="1313"/>
                  <a:pt x="7497" y="1313"/>
                </a:cubicBezTo>
                <a:cubicBezTo>
                  <a:pt x="7497" y="1416"/>
                  <a:pt x="7497" y="1416"/>
                  <a:pt x="7497" y="1416"/>
                </a:cubicBezTo>
                <a:cubicBezTo>
                  <a:pt x="7483" y="1416"/>
                  <a:pt x="7483" y="1416"/>
                  <a:pt x="7483" y="1416"/>
                </a:cubicBezTo>
                <a:cubicBezTo>
                  <a:pt x="7483" y="1314"/>
                  <a:pt x="7483" y="1314"/>
                  <a:pt x="7483" y="1314"/>
                </a:cubicBezTo>
                <a:cubicBezTo>
                  <a:pt x="7465" y="1285"/>
                  <a:pt x="7465" y="1285"/>
                  <a:pt x="7465" y="1285"/>
                </a:cubicBezTo>
                <a:cubicBezTo>
                  <a:pt x="7452" y="1285"/>
                  <a:pt x="7452" y="1285"/>
                  <a:pt x="7452" y="1285"/>
                </a:cubicBezTo>
                <a:cubicBezTo>
                  <a:pt x="7452" y="1291"/>
                  <a:pt x="7452" y="1291"/>
                  <a:pt x="7452" y="1291"/>
                </a:cubicBezTo>
                <a:cubicBezTo>
                  <a:pt x="7441" y="1291"/>
                  <a:pt x="7441" y="1291"/>
                  <a:pt x="7441" y="1291"/>
                </a:cubicBezTo>
                <a:cubicBezTo>
                  <a:pt x="7441" y="1287"/>
                  <a:pt x="7441" y="1287"/>
                  <a:pt x="7441" y="1287"/>
                </a:cubicBezTo>
                <a:cubicBezTo>
                  <a:pt x="7430" y="1287"/>
                  <a:pt x="7430" y="1287"/>
                  <a:pt x="7430" y="1287"/>
                </a:cubicBezTo>
                <a:cubicBezTo>
                  <a:pt x="7430" y="1301"/>
                  <a:pt x="7430" y="1301"/>
                  <a:pt x="7430" y="1301"/>
                </a:cubicBezTo>
                <a:cubicBezTo>
                  <a:pt x="7383" y="1301"/>
                  <a:pt x="7383" y="1301"/>
                  <a:pt x="7383" y="1301"/>
                </a:cubicBezTo>
                <a:cubicBezTo>
                  <a:pt x="7383" y="1286"/>
                  <a:pt x="7383" y="1286"/>
                  <a:pt x="7383" y="1286"/>
                </a:cubicBezTo>
                <a:cubicBezTo>
                  <a:pt x="7370" y="1261"/>
                  <a:pt x="7370" y="1261"/>
                  <a:pt x="7370" y="1261"/>
                </a:cubicBezTo>
                <a:cubicBezTo>
                  <a:pt x="7326" y="1261"/>
                  <a:pt x="7326" y="1261"/>
                  <a:pt x="7326" y="1261"/>
                </a:cubicBezTo>
                <a:cubicBezTo>
                  <a:pt x="7326" y="1286"/>
                  <a:pt x="7326" y="1286"/>
                  <a:pt x="7326" y="1286"/>
                </a:cubicBezTo>
                <a:cubicBezTo>
                  <a:pt x="7297" y="1286"/>
                  <a:pt x="7297" y="1286"/>
                  <a:pt x="7297" y="1286"/>
                </a:cubicBezTo>
                <a:cubicBezTo>
                  <a:pt x="7297" y="1303"/>
                  <a:pt x="7297" y="1303"/>
                  <a:pt x="7297" y="1303"/>
                </a:cubicBezTo>
                <a:cubicBezTo>
                  <a:pt x="7292" y="1303"/>
                  <a:pt x="7292" y="1303"/>
                  <a:pt x="7292" y="1303"/>
                </a:cubicBezTo>
                <a:cubicBezTo>
                  <a:pt x="7292" y="1358"/>
                  <a:pt x="7292" y="1358"/>
                  <a:pt x="7292" y="1358"/>
                </a:cubicBezTo>
                <a:cubicBezTo>
                  <a:pt x="7281" y="1358"/>
                  <a:pt x="7281" y="1358"/>
                  <a:pt x="7281" y="1358"/>
                </a:cubicBezTo>
                <a:cubicBezTo>
                  <a:pt x="7281" y="1302"/>
                  <a:pt x="7281" y="1302"/>
                  <a:pt x="7281" y="1302"/>
                </a:cubicBezTo>
                <a:cubicBezTo>
                  <a:pt x="7273" y="1302"/>
                  <a:pt x="7273" y="1302"/>
                  <a:pt x="7273" y="1302"/>
                </a:cubicBezTo>
                <a:cubicBezTo>
                  <a:pt x="7273" y="1279"/>
                  <a:pt x="7273" y="1279"/>
                  <a:pt x="7273" y="1279"/>
                </a:cubicBezTo>
                <a:cubicBezTo>
                  <a:pt x="7210" y="1279"/>
                  <a:pt x="7210" y="1279"/>
                  <a:pt x="7210" y="1279"/>
                </a:cubicBezTo>
                <a:cubicBezTo>
                  <a:pt x="7210" y="1303"/>
                  <a:pt x="7210" y="1303"/>
                  <a:pt x="7210" y="1303"/>
                </a:cubicBezTo>
                <a:cubicBezTo>
                  <a:pt x="7179" y="1303"/>
                  <a:pt x="7179" y="1303"/>
                  <a:pt x="7179" y="1303"/>
                </a:cubicBezTo>
                <a:cubicBezTo>
                  <a:pt x="7179" y="1323"/>
                  <a:pt x="7179" y="1323"/>
                  <a:pt x="7179" y="1323"/>
                </a:cubicBezTo>
                <a:cubicBezTo>
                  <a:pt x="7170" y="1323"/>
                  <a:pt x="7170" y="1323"/>
                  <a:pt x="7170" y="1323"/>
                </a:cubicBezTo>
                <a:cubicBezTo>
                  <a:pt x="7170" y="1352"/>
                  <a:pt x="7170" y="1352"/>
                  <a:pt x="7170" y="1352"/>
                </a:cubicBezTo>
                <a:cubicBezTo>
                  <a:pt x="7090" y="1352"/>
                  <a:pt x="7090" y="1352"/>
                  <a:pt x="7090" y="1352"/>
                </a:cubicBezTo>
                <a:cubicBezTo>
                  <a:pt x="7090" y="1362"/>
                  <a:pt x="7090" y="1362"/>
                  <a:pt x="7090" y="1362"/>
                </a:cubicBezTo>
                <a:cubicBezTo>
                  <a:pt x="7069" y="1362"/>
                  <a:pt x="7069" y="1362"/>
                  <a:pt x="7069" y="1362"/>
                </a:cubicBezTo>
                <a:cubicBezTo>
                  <a:pt x="7069" y="1308"/>
                  <a:pt x="7069" y="1308"/>
                  <a:pt x="7069" y="1308"/>
                </a:cubicBezTo>
                <a:cubicBezTo>
                  <a:pt x="7036" y="1308"/>
                  <a:pt x="7036" y="1308"/>
                  <a:pt x="7036" y="1308"/>
                </a:cubicBezTo>
                <a:cubicBezTo>
                  <a:pt x="7036" y="1291"/>
                  <a:pt x="7036" y="1291"/>
                  <a:pt x="7036" y="1291"/>
                </a:cubicBezTo>
                <a:cubicBezTo>
                  <a:pt x="7010" y="1291"/>
                  <a:pt x="7010" y="1291"/>
                  <a:pt x="7010" y="1291"/>
                </a:cubicBezTo>
                <a:cubicBezTo>
                  <a:pt x="7010" y="1305"/>
                  <a:pt x="7010" y="1305"/>
                  <a:pt x="7010" y="1305"/>
                </a:cubicBezTo>
                <a:cubicBezTo>
                  <a:pt x="6993" y="1305"/>
                  <a:pt x="6993" y="1305"/>
                  <a:pt x="6993" y="1305"/>
                </a:cubicBezTo>
                <a:cubicBezTo>
                  <a:pt x="6993" y="1400"/>
                  <a:pt x="6993" y="1400"/>
                  <a:pt x="6993" y="1400"/>
                </a:cubicBezTo>
                <a:cubicBezTo>
                  <a:pt x="6972" y="1400"/>
                  <a:pt x="6972" y="1400"/>
                  <a:pt x="6972" y="1400"/>
                </a:cubicBezTo>
                <a:cubicBezTo>
                  <a:pt x="6972" y="1391"/>
                  <a:pt x="6972" y="1391"/>
                  <a:pt x="6972" y="1391"/>
                </a:cubicBezTo>
                <a:cubicBezTo>
                  <a:pt x="6952" y="1391"/>
                  <a:pt x="6952" y="1391"/>
                  <a:pt x="6952" y="1391"/>
                </a:cubicBezTo>
                <a:cubicBezTo>
                  <a:pt x="6952" y="1405"/>
                  <a:pt x="6952" y="1405"/>
                  <a:pt x="6952" y="1405"/>
                </a:cubicBezTo>
                <a:cubicBezTo>
                  <a:pt x="6936" y="1405"/>
                  <a:pt x="6936" y="1405"/>
                  <a:pt x="6936" y="1405"/>
                </a:cubicBezTo>
                <a:cubicBezTo>
                  <a:pt x="6936" y="1375"/>
                  <a:pt x="6936" y="1375"/>
                  <a:pt x="6936" y="1375"/>
                </a:cubicBezTo>
                <a:cubicBezTo>
                  <a:pt x="6922" y="1375"/>
                  <a:pt x="6922" y="1375"/>
                  <a:pt x="6922" y="1375"/>
                </a:cubicBezTo>
                <a:cubicBezTo>
                  <a:pt x="6922" y="1357"/>
                  <a:pt x="6922" y="1357"/>
                  <a:pt x="6922" y="1357"/>
                </a:cubicBezTo>
                <a:cubicBezTo>
                  <a:pt x="6906" y="1357"/>
                  <a:pt x="6906" y="1357"/>
                  <a:pt x="6906" y="1357"/>
                </a:cubicBezTo>
                <a:cubicBezTo>
                  <a:pt x="6886" y="1357"/>
                  <a:pt x="6886" y="1357"/>
                  <a:pt x="6886" y="1357"/>
                </a:cubicBezTo>
                <a:cubicBezTo>
                  <a:pt x="6886" y="1348"/>
                  <a:pt x="6886" y="1348"/>
                  <a:pt x="6886" y="1348"/>
                </a:cubicBezTo>
                <a:cubicBezTo>
                  <a:pt x="6852" y="1348"/>
                  <a:pt x="6852" y="1348"/>
                  <a:pt x="6852" y="1348"/>
                </a:cubicBezTo>
                <a:cubicBezTo>
                  <a:pt x="6852" y="1334"/>
                  <a:pt x="6852" y="1334"/>
                  <a:pt x="6852" y="1334"/>
                </a:cubicBezTo>
                <a:cubicBezTo>
                  <a:pt x="6839" y="1334"/>
                  <a:pt x="6839" y="1334"/>
                  <a:pt x="6839" y="1334"/>
                </a:cubicBezTo>
                <a:cubicBezTo>
                  <a:pt x="6839" y="1344"/>
                  <a:pt x="6839" y="1344"/>
                  <a:pt x="6839" y="1344"/>
                </a:cubicBezTo>
                <a:cubicBezTo>
                  <a:pt x="6786" y="1344"/>
                  <a:pt x="6786" y="1344"/>
                  <a:pt x="6786" y="1344"/>
                </a:cubicBezTo>
                <a:cubicBezTo>
                  <a:pt x="6786" y="1355"/>
                  <a:pt x="6786" y="1355"/>
                  <a:pt x="6786" y="1355"/>
                </a:cubicBezTo>
                <a:cubicBezTo>
                  <a:pt x="6776" y="1355"/>
                  <a:pt x="6776" y="1355"/>
                  <a:pt x="6776" y="1355"/>
                </a:cubicBezTo>
                <a:cubicBezTo>
                  <a:pt x="6776" y="1370"/>
                  <a:pt x="6776" y="1370"/>
                  <a:pt x="6776" y="1370"/>
                </a:cubicBezTo>
                <a:cubicBezTo>
                  <a:pt x="6766" y="1380"/>
                  <a:pt x="6766" y="1380"/>
                  <a:pt x="6766" y="1380"/>
                </a:cubicBezTo>
                <a:cubicBezTo>
                  <a:pt x="6766" y="1411"/>
                  <a:pt x="6766" y="1411"/>
                  <a:pt x="6766" y="1411"/>
                </a:cubicBezTo>
                <a:cubicBezTo>
                  <a:pt x="6755" y="1411"/>
                  <a:pt x="6755" y="1411"/>
                  <a:pt x="6755" y="1411"/>
                </a:cubicBezTo>
                <a:cubicBezTo>
                  <a:pt x="6755" y="1381"/>
                  <a:pt x="6755" y="1381"/>
                  <a:pt x="6755" y="1381"/>
                </a:cubicBezTo>
                <a:cubicBezTo>
                  <a:pt x="6744" y="1367"/>
                  <a:pt x="6744" y="1367"/>
                  <a:pt x="6744" y="1367"/>
                </a:cubicBezTo>
                <a:cubicBezTo>
                  <a:pt x="6744" y="1291"/>
                  <a:pt x="6744" y="1291"/>
                  <a:pt x="6744" y="1291"/>
                </a:cubicBezTo>
                <a:cubicBezTo>
                  <a:pt x="6727" y="1291"/>
                  <a:pt x="6727" y="1291"/>
                  <a:pt x="6727" y="1291"/>
                </a:cubicBezTo>
                <a:cubicBezTo>
                  <a:pt x="6727" y="1217"/>
                  <a:pt x="6727" y="1217"/>
                  <a:pt x="6727" y="1217"/>
                </a:cubicBezTo>
                <a:cubicBezTo>
                  <a:pt x="6670" y="1217"/>
                  <a:pt x="6670" y="1217"/>
                  <a:pt x="6670" y="1217"/>
                </a:cubicBezTo>
                <a:cubicBezTo>
                  <a:pt x="6670" y="1194"/>
                  <a:pt x="6670" y="1194"/>
                  <a:pt x="6670" y="1194"/>
                </a:cubicBezTo>
                <a:cubicBezTo>
                  <a:pt x="6640" y="1194"/>
                  <a:pt x="6640" y="1194"/>
                  <a:pt x="6640" y="1194"/>
                </a:cubicBezTo>
                <a:cubicBezTo>
                  <a:pt x="6640" y="1246"/>
                  <a:pt x="6640" y="1246"/>
                  <a:pt x="6640" y="1246"/>
                </a:cubicBezTo>
                <a:cubicBezTo>
                  <a:pt x="6625" y="1246"/>
                  <a:pt x="6625" y="1246"/>
                  <a:pt x="6625" y="1246"/>
                </a:cubicBezTo>
                <a:cubicBezTo>
                  <a:pt x="6625" y="1229"/>
                  <a:pt x="6625" y="1229"/>
                  <a:pt x="6625" y="1229"/>
                </a:cubicBezTo>
                <a:cubicBezTo>
                  <a:pt x="6625" y="1229"/>
                  <a:pt x="6614" y="1229"/>
                  <a:pt x="6609" y="1229"/>
                </a:cubicBezTo>
                <a:cubicBezTo>
                  <a:pt x="6604" y="1229"/>
                  <a:pt x="6604" y="1246"/>
                  <a:pt x="6604" y="1246"/>
                </a:cubicBezTo>
                <a:cubicBezTo>
                  <a:pt x="6604" y="1293"/>
                  <a:pt x="6604" y="1293"/>
                  <a:pt x="6604" y="1293"/>
                </a:cubicBezTo>
                <a:cubicBezTo>
                  <a:pt x="6562" y="1293"/>
                  <a:pt x="6562" y="1293"/>
                  <a:pt x="6562" y="1293"/>
                </a:cubicBezTo>
                <a:cubicBezTo>
                  <a:pt x="6562" y="1130"/>
                  <a:pt x="6562" y="1130"/>
                  <a:pt x="6562" y="1130"/>
                </a:cubicBezTo>
                <a:cubicBezTo>
                  <a:pt x="6505" y="1130"/>
                  <a:pt x="6505" y="1130"/>
                  <a:pt x="6505" y="1130"/>
                </a:cubicBezTo>
                <a:cubicBezTo>
                  <a:pt x="6505" y="1157"/>
                  <a:pt x="6505" y="1157"/>
                  <a:pt x="6505" y="1157"/>
                </a:cubicBezTo>
                <a:cubicBezTo>
                  <a:pt x="6481" y="1157"/>
                  <a:pt x="6477" y="1169"/>
                  <a:pt x="6477" y="1169"/>
                </a:cubicBezTo>
                <a:cubicBezTo>
                  <a:pt x="6450" y="1169"/>
                  <a:pt x="6450" y="1169"/>
                  <a:pt x="6450" y="1169"/>
                </a:cubicBezTo>
                <a:cubicBezTo>
                  <a:pt x="6450" y="1202"/>
                  <a:pt x="6450" y="1202"/>
                  <a:pt x="6450" y="1202"/>
                </a:cubicBezTo>
                <a:cubicBezTo>
                  <a:pt x="6438" y="1202"/>
                  <a:pt x="6438" y="1202"/>
                  <a:pt x="6438" y="1202"/>
                </a:cubicBezTo>
                <a:cubicBezTo>
                  <a:pt x="6438" y="1333"/>
                  <a:pt x="6438" y="1333"/>
                  <a:pt x="6438" y="1333"/>
                </a:cubicBezTo>
                <a:cubicBezTo>
                  <a:pt x="6414" y="1333"/>
                  <a:pt x="6414" y="1333"/>
                  <a:pt x="6414" y="1333"/>
                </a:cubicBezTo>
                <a:cubicBezTo>
                  <a:pt x="6414" y="1314"/>
                  <a:pt x="6414" y="1314"/>
                  <a:pt x="6414" y="1314"/>
                </a:cubicBezTo>
                <a:cubicBezTo>
                  <a:pt x="6401" y="1301"/>
                  <a:pt x="6401" y="1301"/>
                  <a:pt x="6401" y="1301"/>
                </a:cubicBezTo>
                <a:cubicBezTo>
                  <a:pt x="6394" y="1301"/>
                  <a:pt x="6394" y="1301"/>
                  <a:pt x="6394" y="1301"/>
                </a:cubicBezTo>
                <a:cubicBezTo>
                  <a:pt x="6381" y="1311"/>
                  <a:pt x="6381" y="1311"/>
                  <a:pt x="6381" y="1311"/>
                </a:cubicBezTo>
                <a:cubicBezTo>
                  <a:pt x="6381" y="1078"/>
                  <a:pt x="6381" y="1078"/>
                  <a:pt x="6381" y="1078"/>
                </a:cubicBezTo>
                <a:cubicBezTo>
                  <a:pt x="6322" y="1065"/>
                  <a:pt x="6322" y="1065"/>
                  <a:pt x="6322" y="1065"/>
                </a:cubicBezTo>
                <a:cubicBezTo>
                  <a:pt x="6297" y="1065"/>
                  <a:pt x="6297" y="1065"/>
                  <a:pt x="6297" y="1065"/>
                </a:cubicBezTo>
                <a:cubicBezTo>
                  <a:pt x="6297" y="1080"/>
                  <a:pt x="6297" y="1080"/>
                  <a:pt x="6297" y="1080"/>
                </a:cubicBezTo>
                <a:cubicBezTo>
                  <a:pt x="6280" y="1080"/>
                  <a:pt x="6280" y="1080"/>
                  <a:pt x="6280" y="1080"/>
                </a:cubicBezTo>
                <a:cubicBezTo>
                  <a:pt x="6280" y="1135"/>
                  <a:pt x="6280" y="1135"/>
                  <a:pt x="6280" y="1135"/>
                </a:cubicBezTo>
                <a:cubicBezTo>
                  <a:pt x="6264" y="1135"/>
                  <a:pt x="6264" y="1135"/>
                  <a:pt x="6264" y="1135"/>
                </a:cubicBezTo>
                <a:cubicBezTo>
                  <a:pt x="6264" y="1207"/>
                  <a:pt x="6264" y="1207"/>
                  <a:pt x="6264" y="1207"/>
                </a:cubicBezTo>
                <a:cubicBezTo>
                  <a:pt x="6242" y="1207"/>
                  <a:pt x="6242" y="1207"/>
                  <a:pt x="6242" y="1207"/>
                </a:cubicBezTo>
                <a:cubicBezTo>
                  <a:pt x="6242" y="1181"/>
                  <a:pt x="6242" y="1181"/>
                  <a:pt x="6242" y="1181"/>
                </a:cubicBezTo>
                <a:cubicBezTo>
                  <a:pt x="6214" y="1181"/>
                  <a:pt x="6214" y="1181"/>
                  <a:pt x="6214" y="1181"/>
                </a:cubicBezTo>
                <a:cubicBezTo>
                  <a:pt x="6214" y="1098"/>
                  <a:pt x="6214" y="1098"/>
                  <a:pt x="6214" y="1098"/>
                </a:cubicBezTo>
                <a:cubicBezTo>
                  <a:pt x="6196" y="1098"/>
                  <a:pt x="6196" y="1098"/>
                  <a:pt x="6196" y="1098"/>
                </a:cubicBezTo>
                <a:cubicBezTo>
                  <a:pt x="6196" y="1048"/>
                  <a:pt x="6196" y="1048"/>
                  <a:pt x="6196" y="1048"/>
                </a:cubicBezTo>
                <a:cubicBezTo>
                  <a:pt x="6114" y="1039"/>
                  <a:pt x="6114" y="1039"/>
                  <a:pt x="6114" y="1039"/>
                </a:cubicBezTo>
                <a:cubicBezTo>
                  <a:pt x="6114" y="1024"/>
                  <a:pt x="6114" y="1024"/>
                  <a:pt x="6114" y="1024"/>
                </a:cubicBezTo>
                <a:cubicBezTo>
                  <a:pt x="5961" y="1014"/>
                  <a:pt x="5961" y="1014"/>
                  <a:pt x="5961" y="1014"/>
                </a:cubicBezTo>
                <a:cubicBezTo>
                  <a:pt x="5961" y="823"/>
                  <a:pt x="5961" y="823"/>
                  <a:pt x="5961" y="823"/>
                </a:cubicBezTo>
                <a:cubicBezTo>
                  <a:pt x="5826" y="790"/>
                  <a:pt x="5826" y="790"/>
                  <a:pt x="5826" y="790"/>
                </a:cubicBezTo>
                <a:cubicBezTo>
                  <a:pt x="5688" y="818"/>
                  <a:pt x="5688" y="818"/>
                  <a:pt x="5688" y="818"/>
                </a:cubicBezTo>
                <a:cubicBezTo>
                  <a:pt x="5688" y="1359"/>
                  <a:pt x="5688" y="1359"/>
                  <a:pt x="5688" y="1359"/>
                </a:cubicBezTo>
                <a:cubicBezTo>
                  <a:pt x="5605" y="1359"/>
                  <a:pt x="5605" y="1359"/>
                  <a:pt x="5605" y="1359"/>
                </a:cubicBezTo>
                <a:cubicBezTo>
                  <a:pt x="5605" y="451"/>
                  <a:pt x="5605" y="451"/>
                  <a:pt x="5605" y="451"/>
                </a:cubicBezTo>
                <a:cubicBezTo>
                  <a:pt x="5468" y="487"/>
                  <a:pt x="5468" y="487"/>
                  <a:pt x="5468" y="487"/>
                </a:cubicBezTo>
                <a:cubicBezTo>
                  <a:pt x="5468" y="1274"/>
                  <a:pt x="5468" y="1274"/>
                  <a:pt x="5468" y="1274"/>
                </a:cubicBezTo>
                <a:cubicBezTo>
                  <a:pt x="5414" y="1274"/>
                  <a:pt x="5414" y="1274"/>
                  <a:pt x="5414" y="1274"/>
                </a:cubicBezTo>
                <a:cubicBezTo>
                  <a:pt x="5414" y="683"/>
                  <a:pt x="5414" y="683"/>
                  <a:pt x="5414" y="683"/>
                </a:cubicBezTo>
                <a:cubicBezTo>
                  <a:pt x="5404" y="683"/>
                  <a:pt x="5404" y="683"/>
                  <a:pt x="5404" y="683"/>
                </a:cubicBezTo>
                <a:cubicBezTo>
                  <a:pt x="5404" y="674"/>
                  <a:pt x="5404" y="674"/>
                  <a:pt x="5404" y="674"/>
                </a:cubicBezTo>
                <a:cubicBezTo>
                  <a:pt x="5396" y="674"/>
                  <a:pt x="5396" y="674"/>
                  <a:pt x="5396" y="674"/>
                </a:cubicBezTo>
                <a:cubicBezTo>
                  <a:pt x="5396" y="655"/>
                  <a:pt x="5396" y="655"/>
                  <a:pt x="5396" y="655"/>
                </a:cubicBezTo>
                <a:cubicBezTo>
                  <a:pt x="5384" y="655"/>
                  <a:pt x="5384" y="655"/>
                  <a:pt x="5384" y="655"/>
                </a:cubicBezTo>
                <a:cubicBezTo>
                  <a:pt x="5384" y="634"/>
                  <a:pt x="5384" y="634"/>
                  <a:pt x="5384" y="634"/>
                </a:cubicBezTo>
                <a:cubicBezTo>
                  <a:pt x="5367" y="634"/>
                  <a:pt x="5367" y="634"/>
                  <a:pt x="5367" y="634"/>
                </a:cubicBezTo>
                <a:cubicBezTo>
                  <a:pt x="5367" y="615"/>
                  <a:pt x="5367" y="615"/>
                  <a:pt x="5367" y="615"/>
                </a:cubicBezTo>
                <a:cubicBezTo>
                  <a:pt x="5360" y="615"/>
                  <a:pt x="5360" y="615"/>
                  <a:pt x="5360" y="615"/>
                </a:cubicBezTo>
                <a:cubicBezTo>
                  <a:pt x="5360" y="593"/>
                  <a:pt x="5360" y="593"/>
                  <a:pt x="5360" y="593"/>
                </a:cubicBezTo>
                <a:cubicBezTo>
                  <a:pt x="5353" y="532"/>
                  <a:pt x="5353" y="532"/>
                  <a:pt x="5353" y="532"/>
                </a:cubicBezTo>
                <a:cubicBezTo>
                  <a:pt x="5346" y="593"/>
                  <a:pt x="5346" y="593"/>
                  <a:pt x="5346" y="593"/>
                </a:cubicBezTo>
                <a:cubicBezTo>
                  <a:pt x="5346" y="615"/>
                  <a:pt x="5346" y="615"/>
                  <a:pt x="5346" y="615"/>
                </a:cubicBezTo>
                <a:cubicBezTo>
                  <a:pt x="5339" y="615"/>
                  <a:pt x="5339" y="615"/>
                  <a:pt x="5339" y="615"/>
                </a:cubicBezTo>
                <a:cubicBezTo>
                  <a:pt x="5339" y="634"/>
                  <a:pt x="5339" y="634"/>
                  <a:pt x="5339" y="634"/>
                </a:cubicBezTo>
                <a:cubicBezTo>
                  <a:pt x="5322" y="634"/>
                  <a:pt x="5322" y="634"/>
                  <a:pt x="5322" y="634"/>
                </a:cubicBezTo>
                <a:cubicBezTo>
                  <a:pt x="5322" y="655"/>
                  <a:pt x="5322" y="655"/>
                  <a:pt x="5322" y="655"/>
                </a:cubicBezTo>
                <a:cubicBezTo>
                  <a:pt x="5310" y="655"/>
                  <a:pt x="5310" y="655"/>
                  <a:pt x="5310" y="655"/>
                </a:cubicBezTo>
                <a:cubicBezTo>
                  <a:pt x="5310" y="674"/>
                  <a:pt x="5310" y="674"/>
                  <a:pt x="5310" y="674"/>
                </a:cubicBezTo>
                <a:cubicBezTo>
                  <a:pt x="5302" y="674"/>
                  <a:pt x="5302" y="674"/>
                  <a:pt x="5302" y="674"/>
                </a:cubicBezTo>
                <a:cubicBezTo>
                  <a:pt x="5302" y="683"/>
                  <a:pt x="5302" y="683"/>
                  <a:pt x="5302" y="683"/>
                </a:cubicBezTo>
                <a:cubicBezTo>
                  <a:pt x="5292" y="683"/>
                  <a:pt x="5292" y="683"/>
                  <a:pt x="5292" y="683"/>
                </a:cubicBezTo>
                <a:cubicBezTo>
                  <a:pt x="5292" y="1274"/>
                  <a:pt x="5292" y="1274"/>
                  <a:pt x="5292" y="1274"/>
                </a:cubicBezTo>
                <a:cubicBezTo>
                  <a:pt x="5260" y="1274"/>
                  <a:pt x="5260" y="1274"/>
                  <a:pt x="5260" y="1274"/>
                </a:cubicBezTo>
                <a:cubicBezTo>
                  <a:pt x="5260" y="792"/>
                  <a:pt x="5260" y="792"/>
                  <a:pt x="5260" y="792"/>
                </a:cubicBezTo>
                <a:cubicBezTo>
                  <a:pt x="5098" y="792"/>
                  <a:pt x="5098" y="792"/>
                  <a:pt x="5098" y="792"/>
                </a:cubicBezTo>
                <a:cubicBezTo>
                  <a:pt x="5073" y="817"/>
                  <a:pt x="5073" y="817"/>
                  <a:pt x="5073" y="817"/>
                </a:cubicBezTo>
                <a:cubicBezTo>
                  <a:pt x="5073" y="1219"/>
                  <a:pt x="5073" y="1219"/>
                  <a:pt x="5073" y="1219"/>
                </a:cubicBezTo>
                <a:cubicBezTo>
                  <a:pt x="5044" y="1219"/>
                  <a:pt x="5044" y="1219"/>
                  <a:pt x="5044" y="1219"/>
                </a:cubicBezTo>
                <a:cubicBezTo>
                  <a:pt x="5031" y="1237"/>
                  <a:pt x="5031" y="1237"/>
                  <a:pt x="5031" y="1237"/>
                </a:cubicBezTo>
                <a:cubicBezTo>
                  <a:pt x="5031" y="1419"/>
                  <a:pt x="5031" y="1419"/>
                  <a:pt x="5031" y="1419"/>
                </a:cubicBezTo>
                <a:cubicBezTo>
                  <a:pt x="5007" y="1419"/>
                  <a:pt x="5007" y="1419"/>
                  <a:pt x="5007" y="1419"/>
                </a:cubicBezTo>
                <a:cubicBezTo>
                  <a:pt x="5007" y="1089"/>
                  <a:pt x="5007" y="1089"/>
                  <a:pt x="5007" y="1089"/>
                </a:cubicBezTo>
                <a:cubicBezTo>
                  <a:pt x="4993" y="1089"/>
                  <a:pt x="4993" y="1089"/>
                  <a:pt x="4993" y="1089"/>
                </a:cubicBezTo>
                <a:cubicBezTo>
                  <a:pt x="4993" y="1050"/>
                  <a:pt x="4993" y="1050"/>
                  <a:pt x="4993" y="1050"/>
                </a:cubicBezTo>
                <a:cubicBezTo>
                  <a:pt x="4981" y="1050"/>
                  <a:pt x="4981" y="1050"/>
                  <a:pt x="4981" y="1050"/>
                </a:cubicBezTo>
                <a:cubicBezTo>
                  <a:pt x="4981" y="1026"/>
                  <a:pt x="4981" y="1026"/>
                  <a:pt x="4981" y="1026"/>
                </a:cubicBezTo>
                <a:cubicBezTo>
                  <a:pt x="4959" y="1026"/>
                  <a:pt x="4959" y="1026"/>
                  <a:pt x="4959" y="1026"/>
                </a:cubicBezTo>
                <a:cubicBezTo>
                  <a:pt x="4945" y="1016"/>
                  <a:pt x="4945" y="1016"/>
                  <a:pt x="4945" y="1016"/>
                </a:cubicBezTo>
                <a:cubicBezTo>
                  <a:pt x="4945" y="887"/>
                  <a:pt x="4945" y="887"/>
                  <a:pt x="4945" y="887"/>
                </a:cubicBezTo>
                <a:cubicBezTo>
                  <a:pt x="4841" y="919"/>
                  <a:pt x="4841" y="919"/>
                  <a:pt x="4841" y="919"/>
                </a:cubicBezTo>
                <a:cubicBezTo>
                  <a:pt x="4819" y="902"/>
                  <a:pt x="4819" y="902"/>
                  <a:pt x="4819" y="902"/>
                </a:cubicBezTo>
                <a:cubicBezTo>
                  <a:pt x="4819" y="685"/>
                  <a:pt x="4819" y="685"/>
                  <a:pt x="4819" y="685"/>
                </a:cubicBezTo>
                <a:cubicBezTo>
                  <a:pt x="4750" y="668"/>
                  <a:pt x="4750" y="668"/>
                  <a:pt x="4750" y="668"/>
                </a:cubicBezTo>
                <a:cubicBezTo>
                  <a:pt x="4616" y="723"/>
                  <a:pt x="4616" y="723"/>
                  <a:pt x="4616" y="723"/>
                </a:cubicBezTo>
                <a:cubicBezTo>
                  <a:pt x="4616" y="734"/>
                  <a:pt x="4616" y="734"/>
                  <a:pt x="4616" y="734"/>
                </a:cubicBezTo>
                <a:cubicBezTo>
                  <a:pt x="4593" y="720"/>
                  <a:pt x="4593" y="720"/>
                  <a:pt x="4593" y="720"/>
                </a:cubicBezTo>
                <a:cubicBezTo>
                  <a:pt x="4574" y="720"/>
                  <a:pt x="4574" y="720"/>
                  <a:pt x="4574" y="720"/>
                </a:cubicBezTo>
                <a:cubicBezTo>
                  <a:pt x="4574" y="739"/>
                  <a:pt x="4574" y="739"/>
                  <a:pt x="4574" y="739"/>
                </a:cubicBezTo>
                <a:cubicBezTo>
                  <a:pt x="4551" y="739"/>
                  <a:pt x="4551" y="739"/>
                  <a:pt x="4551" y="739"/>
                </a:cubicBezTo>
                <a:cubicBezTo>
                  <a:pt x="4551" y="807"/>
                  <a:pt x="4551" y="807"/>
                  <a:pt x="4551" y="807"/>
                </a:cubicBezTo>
                <a:cubicBezTo>
                  <a:pt x="4540" y="807"/>
                  <a:pt x="4540" y="807"/>
                  <a:pt x="4540" y="807"/>
                </a:cubicBezTo>
                <a:cubicBezTo>
                  <a:pt x="4540" y="1250"/>
                  <a:pt x="4540" y="1250"/>
                  <a:pt x="4540" y="1250"/>
                </a:cubicBezTo>
                <a:cubicBezTo>
                  <a:pt x="4523" y="1250"/>
                  <a:pt x="4523" y="1250"/>
                  <a:pt x="4523" y="1250"/>
                </a:cubicBezTo>
                <a:cubicBezTo>
                  <a:pt x="4516" y="1237"/>
                  <a:pt x="4516" y="1237"/>
                  <a:pt x="4516" y="1237"/>
                </a:cubicBezTo>
                <a:cubicBezTo>
                  <a:pt x="4516" y="1205"/>
                  <a:pt x="4516" y="1205"/>
                  <a:pt x="4516" y="1205"/>
                </a:cubicBezTo>
                <a:cubicBezTo>
                  <a:pt x="4499" y="1205"/>
                  <a:pt x="4499" y="1205"/>
                  <a:pt x="4499" y="1205"/>
                </a:cubicBezTo>
                <a:cubicBezTo>
                  <a:pt x="4499" y="1238"/>
                  <a:pt x="4499" y="1238"/>
                  <a:pt x="4499" y="1238"/>
                </a:cubicBezTo>
                <a:cubicBezTo>
                  <a:pt x="4495" y="1234"/>
                  <a:pt x="4495" y="1234"/>
                  <a:pt x="4495" y="1234"/>
                </a:cubicBezTo>
                <a:cubicBezTo>
                  <a:pt x="4495" y="1245"/>
                  <a:pt x="4495" y="1245"/>
                  <a:pt x="4495" y="1245"/>
                </a:cubicBezTo>
                <a:cubicBezTo>
                  <a:pt x="4482" y="1245"/>
                  <a:pt x="4482" y="1245"/>
                  <a:pt x="4482" y="1245"/>
                </a:cubicBezTo>
                <a:cubicBezTo>
                  <a:pt x="4482" y="1255"/>
                  <a:pt x="4482" y="1255"/>
                  <a:pt x="4482" y="1255"/>
                </a:cubicBezTo>
                <a:cubicBezTo>
                  <a:pt x="4474" y="1255"/>
                  <a:pt x="4474" y="1255"/>
                  <a:pt x="4474" y="1255"/>
                </a:cubicBezTo>
                <a:cubicBezTo>
                  <a:pt x="4474" y="1263"/>
                  <a:pt x="4474" y="1263"/>
                  <a:pt x="4474" y="1263"/>
                </a:cubicBezTo>
                <a:cubicBezTo>
                  <a:pt x="4452" y="1263"/>
                  <a:pt x="4452" y="1263"/>
                  <a:pt x="4452" y="1263"/>
                </a:cubicBezTo>
                <a:cubicBezTo>
                  <a:pt x="4452" y="1251"/>
                  <a:pt x="4452" y="1251"/>
                  <a:pt x="4452" y="1251"/>
                </a:cubicBezTo>
                <a:cubicBezTo>
                  <a:pt x="4468" y="1248"/>
                  <a:pt x="4468" y="1248"/>
                  <a:pt x="4468" y="1248"/>
                </a:cubicBezTo>
                <a:cubicBezTo>
                  <a:pt x="4468" y="1242"/>
                  <a:pt x="4468" y="1242"/>
                  <a:pt x="4468" y="1242"/>
                </a:cubicBezTo>
                <a:cubicBezTo>
                  <a:pt x="4407" y="1242"/>
                  <a:pt x="4407" y="1242"/>
                  <a:pt x="4407" y="1242"/>
                </a:cubicBezTo>
                <a:cubicBezTo>
                  <a:pt x="4409" y="1247"/>
                  <a:pt x="4409" y="1247"/>
                  <a:pt x="4409" y="1247"/>
                </a:cubicBezTo>
                <a:cubicBezTo>
                  <a:pt x="4421" y="1249"/>
                  <a:pt x="4421" y="1249"/>
                  <a:pt x="4421" y="1249"/>
                </a:cubicBezTo>
                <a:cubicBezTo>
                  <a:pt x="4421" y="1260"/>
                  <a:pt x="4421" y="1260"/>
                  <a:pt x="4421" y="1260"/>
                </a:cubicBezTo>
                <a:cubicBezTo>
                  <a:pt x="4398" y="1265"/>
                  <a:pt x="4398" y="1265"/>
                  <a:pt x="4398" y="1265"/>
                </a:cubicBezTo>
                <a:cubicBezTo>
                  <a:pt x="4369" y="1201"/>
                  <a:pt x="4369" y="1201"/>
                  <a:pt x="4369" y="1201"/>
                </a:cubicBezTo>
                <a:cubicBezTo>
                  <a:pt x="4369" y="1161"/>
                  <a:pt x="4369" y="1161"/>
                  <a:pt x="4369" y="1161"/>
                </a:cubicBezTo>
                <a:cubicBezTo>
                  <a:pt x="4369" y="948"/>
                  <a:pt x="4369" y="948"/>
                  <a:pt x="4369" y="948"/>
                </a:cubicBezTo>
                <a:cubicBezTo>
                  <a:pt x="4369" y="948"/>
                  <a:pt x="4379" y="944"/>
                  <a:pt x="4379" y="932"/>
                </a:cubicBezTo>
                <a:cubicBezTo>
                  <a:pt x="4379" y="920"/>
                  <a:pt x="4346" y="917"/>
                  <a:pt x="4333" y="917"/>
                </a:cubicBezTo>
                <a:cubicBezTo>
                  <a:pt x="4320" y="917"/>
                  <a:pt x="4287" y="920"/>
                  <a:pt x="4287" y="932"/>
                </a:cubicBezTo>
                <a:cubicBezTo>
                  <a:pt x="4287" y="944"/>
                  <a:pt x="4297" y="948"/>
                  <a:pt x="4297" y="948"/>
                </a:cubicBezTo>
                <a:cubicBezTo>
                  <a:pt x="4297" y="1161"/>
                  <a:pt x="4297" y="1161"/>
                  <a:pt x="4297" y="1161"/>
                </a:cubicBezTo>
                <a:cubicBezTo>
                  <a:pt x="4286" y="1161"/>
                  <a:pt x="4286" y="1161"/>
                  <a:pt x="4286" y="1161"/>
                </a:cubicBezTo>
                <a:cubicBezTo>
                  <a:pt x="4286" y="1131"/>
                  <a:pt x="4286" y="1131"/>
                  <a:pt x="4286" y="1131"/>
                </a:cubicBezTo>
                <a:cubicBezTo>
                  <a:pt x="4238" y="1091"/>
                  <a:pt x="4238" y="1091"/>
                  <a:pt x="4238" y="1091"/>
                </a:cubicBezTo>
                <a:cubicBezTo>
                  <a:pt x="4238" y="974"/>
                  <a:pt x="4238" y="974"/>
                  <a:pt x="4238" y="974"/>
                </a:cubicBezTo>
                <a:cubicBezTo>
                  <a:pt x="4223" y="974"/>
                  <a:pt x="4223" y="974"/>
                  <a:pt x="4223" y="974"/>
                </a:cubicBezTo>
                <a:cubicBezTo>
                  <a:pt x="4166" y="1010"/>
                  <a:pt x="4166" y="1010"/>
                  <a:pt x="4166" y="1010"/>
                </a:cubicBezTo>
                <a:cubicBezTo>
                  <a:pt x="4166" y="995"/>
                  <a:pt x="4166" y="995"/>
                  <a:pt x="4166" y="995"/>
                </a:cubicBezTo>
                <a:cubicBezTo>
                  <a:pt x="4087" y="995"/>
                  <a:pt x="4087" y="995"/>
                  <a:pt x="4087" y="995"/>
                </a:cubicBezTo>
                <a:cubicBezTo>
                  <a:pt x="4087" y="1012"/>
                  <a:pt x="4087" y="1012"/>
                  <a:pt x="4087" y="1012"/>
                </a:cubicBezTo>
                <a:cubicBezTo>
                  <a:pt x="4069" y="1012"/>
                  <a:pt x="4069" y="1012"/>
                  <a:pt x="4069" y="1012"/>
                </a:cubicBezTo>
                <a:cubicBezTo>
                  <a:pt x="4069" y="1130"/>
                  <a:pt x="4069" y="1130"/>
                  <a:pt x="4069" y="1130"/>
                </a:cubicBezTo>
                <a:cubicBezTo>
                  <a:pt x="4046" y="1117"/>
                  <a:pt x="4046" y="1117"/>
                  <a:pt x="4046" y="1117"/>
                </a:cubicBezTo>
                <a:cubicBezTo>
                  <a:pt x="4046" y="1088"/>
                  <a:pt x="4046" y="1088"/>
                  <a:pt x="4046" y="1088"/>
                </a:cubicBezTo>
                <a:cubicBezTo>
                  <a:pt x="4039" y="1088"/>
                  <a:pt x="4039" y="1088"/>
                  <a:pt x="4039" y="1088"/>
                </a:cubicBezTo>
                <a:cubicBezTo>
                  <a:pt x="4039" y="1118"/>
                  <a:pt x="4039" y="1118"/>
                  <a:pt x="4039" y="1118"/>
                </a:cubicBezTo>
                <a:cubicBezTo>
                  <a:pt x="4032" y="1118"/>
                  <a:pt x="4032" y="1118"/>
                  <a:pt x="4032" y="1118"/>
                </a:cubicBezTo>
                <a:cubicBezTo>
                  <a:pt x="4032" y="1061"/>
                  <a:pt x="4032" y="1061"/>
                  <a:pt x="4032" y="1061"/>
                </a:cubicBezTo>
                <a:cubicBezTo>
                  <a:pt x="3989" y="1061"/>
                  <a:pt x="3989" y="1061"/>
                  <a:pt x="3989" y="1061"/>
                </a:cubicBezTo>
                <a:cubicBezTo>
                  <a:pt x="3989" y="1052"/>
                  <a:pt x="3984" y="1018"/>
                  <a:pt x="3943" y="995"/>
                </a:cubicBezTo>
                <a:cubicBezTo>
                  <a:pt x="3943" y="975"/>
                  <a:pt x="3943" y="975"/>
                  <a:pt x="3943" y="975"/>
                </a:cubicBezTo>
                <a:cubicBezTo>
                  <a:pt x="3933" y="975"/>
                  <a:pt x="3933" y="975"/>
                  <a:pt x="3933" y="975"/>
                </a:cubicBezTo>
                <a:cubicBezTo>
                  <a:pt x="3923" y="975"/>
                  <a:pt x="3923" y="975"/>
                  <a:pt x="3923" y="975"/>
                </a:cubicBezTo>
                <a:cubicBezTo>
                  <a:pt x="3923" y="995"/>
                  <a:pt x="3923" y="995"/>
                  <a:pt x="3923" y="995"/>
                </a:cubicBezTo>
                <a:cubicBezTo>
                  <a:pt x="3882" y="1018"/>
                  <a:pt x="3877" y="1052"/>
                  <a:pt x="3877" y="1061"/>
                </a:cubicBezTo>
                <a:cubicBezTo>
                  <a:pt x="3877" y="1070"/>
                  <a:pt x="3885" y="1078"/>
                  <a:pt x="3885" y="1078"/>
                </a:cubicBezTo>
                <a:cubicBezTo>
                  <a:pt x="3859" y="1078"/>
                  <a:pt x="3859" y="1078"/>
                  <a:pt x="3859" y="1078"/>
                </a:cubicBezTo>
                <a:cubicBezTo>
                  <a:pt x="3846" y="1078"/>
                  <a:pt x="3846" y="1078"/>
                  <a:pt x="3846" y="1078"/>
                </a:cubicBezTo>
                <a:cubicBezTo>
                  <a:pt x="3809" y="1051"/>
                  <a:pt x="3809" y="1051"/>
                  <a:pt x="3809" y="1051"/>
                </a:cubicBezTo>
                <a:cubicBezTo>
                  <a:pt x="3781" y="1070"/>
                  <a:pt x="3781" y="1070"/>
                  <a:pt x="3781" y="1070"/>
                </a:cubicBezTo>
                <a:cubicBezTo>
                  <a:pt x="3770" y="1080"/>
                  <a:pt x="3770" y="1080"/>
                  <a:pt x="3770" y="1080"/>
                </a:cubicBezTo>
                <a:cubicBezTo>
                  <a:pt x="3742" y="1080"/>
                  <a:pt x="3742" y="1080"/>
                  <a:pt x="3742" y="1080"/>
                </a:cubicBezTo>
                <a:cubicBezTo>
                  <a:pt x="3742" y="1095"/>
                  <a:pt x="3742" y="1095"/>
                  <a:pt x="3742" y="1095"/>
                </a:cubicBezTo>
                <a:cubicBezTo>
                  <a:pt x="3759" y="1095"/>
                  <a:pt x="3763" y="1109"/>
                  <a:pt x="3763" y="1109"/>
                </a:cubicBezTo>
                <a:cubicBezTo>
                  <a:pt x="3763" y="1133"/>
                  <a:pt x="3763" y="1133"/>
                  <a:pt x="3763" y="1133"/>
                </a:cubicBezTo>
                <a:cubicBezTo>
                  <a:pt x="3734" y="1133"/>
                  <a:pt x="3734" y="1133"/>
                  <a:pt x="3734" y="1133"/>
                </a:cubicBezTo>
                <a:cubicBezTo>
                  <a:pt x="3734" y="1123"/>
                  <a:pt x="3734" y="1123"/>
                  <a:pt x="3734" y="1123"/>
                </a:cubicBezTo>
                <a:cubicBezTo>
                  <a:pt x="3673" y="1123"/>
                  <a:pt x="3673" y="1123"/>
                  <a:pt x="3673" y="1123"/>
                </a:cubicBezTo>
                <a:cubicBezTo>
                  <a:pt x="3673" y="1147"/>
                  <a:pt x="3673" y="1147"/>
                  <a:pt x="3673" y="1147"/>
                </a:cubicBezTo>
                <a:cubicBezTo>
                  <a:pt x="3635" y="1147"/>
                  <a:pt x="3635" y="1147"/>
                  <a:pt x="3635" y="1147"/>
                </a:cubicBezTo>
                <a:cubicBezTo>
                  <a:pt x="3635" y="1405"/>
                  <a:pt x="3635" y="1405"/>
                  <a:pt x="3635" y="1405"/>
                </a:cubicBezTo>
                <a:cubicBezTo>
                  <a:pt x="3585" y="1405"/>
                  <a:pt x="3585" y="1405"/>
                  <a:pt x="3585" y="1405"/>
                </a:cubicBezTo>
                <a:cubicBezTo>
                  <a:pt x="3585" y="1415"/>
                  <a:pt x="3585" y="1415"/>
                  <a:pt x="3585" y="1415"/>
                </a:cubicBezTo>
                <a:cubicBezTo>
                  <a:pt x="3576" y="1415"/>
                  <a:pt x="3576" y="1415"/>
                  <a:pt x="3576" y="1415"/>
                </a:cubicBezTo>
                <a:cubicBezTo>
                  <a:pt x="3576" y="1437"/>
                  <a:pt x="3576" y="1437"/>
                  <a:pt x="3576" y="1437"/>
                </a:cubicBezTo>
                <a:cubicBezTo>
                  <a:pt x="3565" y="1437"/>
                  <a:pt x="3565" y="1437"/>
                  <a:pt x="3565" y="1437"/>
                </a:cubicBezTo>
                <a:cubicBezTo>
                  <a:pt x="3565" y="1403"/>
                  <a:pt x="3565" y="1403"/>
                  <a:pt x="3565" y="1403"/>
                </a:cubicBezTo>
                <a:cubicBezTo>
                  <a:pt x="3528" y="1403"/>
                  <a:pt x="3528" y="1403"/>
                  <a:pt x="3528" y="1403"/>
                </a:cubicBezTo>
                <a:cubicBezTo>
                  <a:pt x="3528" y="1259"/>
                  <a:pt x="3528" y="1259"/>
                  <a:pt x="3528" y="1259"/>
                </a:cubicBezTo>
                <a:cubicBezTo>
                  <a:pt x="3478" y="1259"/>
                  <a:pt x="3478" y="1259"/>
                  <a:pt x="3478" y="1259"/>
                </a:cubicBezTo>
                <a:cubicBezTo>
                  <a:pt x="3478" y="1245"/>
                  <a:pt x="3478" y="1245"/>
                  <a:pt x="3478" y="1245"/>
                </a:cubicBezTo>
                <a:cubicBezTo>
                  <a:pt x="3463" y="1245"/>
                  <a:pt x="3463" y="1245"/>
                  <a:pt x="3463" y="1245"/>
                </a:cubicBezTo>
                <a:cubicBezTo>
                  <a:pt x="3463" y="1255"/>
                  <a:pt x="3463" y="1255"/>
                  <a:pt x="3463" y="1255"/>
                </a:cubicBezTo>
                <a:cubicBezTo>
                  <a:pt x="3455" y="1255"/>
                  <a:pt x="3455" y="1255"/>
                  <a:pt x="3455" y="1255"/>
                </a:cubicBezTo>
                <a:cubicBezTo>
                  <a:pt x="3456" y="1251"/>
                  <a:pt x="3456" y="1248"/>
                  <a:pt x="3456" y="1245"/>
                </a:cubicBezTo>
                <a:cubicBezTo>
                  <a:pt x="3456" y="1211"/>
                  <a:pt x="3436" y="1182"/>
                  <a:pt x="3407" y="1168"/>
                </a:cubicBezTo>
                <a:cubicBezTo>
                  <a:pt x="3407" y="700"/>
                  <a:pt x="3407" y="700"/>
                  <a:pt x="3407" y="700"/>
                </a:cubicBezTo>
                <a:cubicBezTo>
                  <a:pt x="3431" y="687"/>
                  <a:pt x="3447" y="662"/>
                  <a:pt x="3447" y="634"/>
                </a:cubicBezTo>
                <a:cubicBezTo>
                  <a:pt x="3447" y="597"/>
                  <a:pt x="3421" y="567"/>
                  <a:pt x="3387" y="560"/>
                </a:cubicBezTo>
                <a:cubicBezTo>
                  <a:pt x="3383" y="429"/>
                  <a:pt x="3383" y="429"/>
                  <a:pt x="3383" y="429"/>
                </a:cubicBezTo>
                <a:cubicBezTo>
                  <a:pt x="3391" y="425"/>
                  <a:pt x="3397" y="417"/>
                  <a:pt x="3397" y="407"/>
                </a:cubicBezTo>
                <a:cubicBezTo>
                  <a:pt x="3397" y="400"/>
                  <a:pt x="3394" y="393"/>
                  <a:pt x="3390" y="389"/>
                </a:cubicBezTo>
                <a:cubicBezTo>
                  <a:pt x="3390" y="372"/>
                  <a:pt x="3390" y="372"/>
                  <a:pt x="3390" y="372"/>
                </a:cubicBezTo>
                <a:cubicBezTo>
                  <a:pt x="3382" y="372"/>
                  <a:pt x="3382" y="372"/>
                  <a:pt x="3382" y="372"/>
                </a:cubicBezTo>
                <a:cubicBezTo>
                  <a:pt x="3382" y="269"/>
                  <a:pt x="3382" y="269"/>
                  <a:pt x="3382" y="269"/>
                </a:cubicBezTo>
                <a:cubicBezTo>
                  <a:pt x="3377" y="269"/>
                  <a:pt x="3377" y="269"/>
                  <a:pt x="3377" y="269"/>
                </a:cubicBezTo>
                <a:cubicBezTo>
                  <a:pt x="3377" y="187"/>
                  <a:pt x="3377" y="187"/>
                  <a:pt x="3377" y="187"/>
                </a:cubicBezTo>
                <a:cubicBezTo>
                  <a:pt x="3377" y="187"/>
                  <a:pt x="3385" y="187"/>
                  <a:pt x="3385" y="177"/>
                </a:cubicBezTo>
                <a:cubicBezTo>
                  <a:pt x="3385" y="167"/>
                  <a:pt x="3377" y="170"/>
                  <a:pt x="3377" y="170"/>
                </a:cubicBezTo>
                <a:cubicBezTo>
                  <a:pt x="3372" y="0"/>
                  <a:pt x="3372" y="0"/>
                  <a:pt x="3372" y="0"/>
                </a:cubicBezTo>
                <a:cubicBezTo>
                  <a:pt x="3367" y="170"/>
                  <a:pt x="3367" y="170"/>
                  <a:pt x="3367" y="170"/>
                </a:cubicBezTo>
                <a:cubicBezTo>
                  <a:pt x="3367" y="170"/>
                  <a:pt x="3359" y="167"/>
                  <a:pt x="3359" y="177"/>
                </a:cubicBezTo>
                <a:cubicBezTo>
                  <a:pt x="3359" y="187"/>
                  <a:pt x="3367" y="187"/>
                  <a:pt x="3367" y="187"/>
                </a:cubicBezTo>
                <a:cubicBezTo>
                  <a:pt x="3367" y="269"/>
                  <a:pt x="3367" y="269"/>
                  <a:pt x="3367" y="269"/>
                </a:cubicBezTo>
                <a:cubicBezTo>
                  <a:pt x="3362" y="269"/>
                  <a:pt x="3362" y="269"/>
                  <a:pt x="3362" y="269"/>
                </a:cubicBezTo>
                <a:cubicBezTo>
                  <a:pt x="3362" y="372"/>
                  <a:pt x="3362" y="372"/>
                  <a:pt x="3362" y="372"/>
                </a:cubicBezTo>
                <a:cubicBezTo>
                  <a:pt x="3354" y="372"/>
                  <a:pt x="3354" y="372"/>
                  <a:pt x="3354" y="372"/>
                </a:cubicBezTo>
                <a:cubicBezTo>
                  <a:pt x="3354" y="389"/>
                  <a:pt x="3354" y="389"/>
                  <a:pt x="3354" y="389"/>
                </a:cubicBezTo>
                <a:cubicBezTo>
                  <a:pt x="3350" y="393"/>
                  <a:pt x="3347" y="400"/>
                  <a:pt x="3347" y="407"/>
                </a:cubicBezTo>
                <a:cubicBezTo>
                  <a:pt x="3347" y="417"/>
                  <a:pt x="3353" y="425"/>
                  <a:pt x="3361" y="429"/>
                </a:cubicBezTo>
                <a:cubicBezTo>
                  <a:pt x="3357" y="560"/>
                  <a:pt x="3357" y="560"/>
                  <a:pt x="3357" y="560"/>
                </a:cubicBezTo>
                <a:cubicBezTo>
                  <a:pt x="3323" y="567"/>
                  <a:pt x="3297" y="597"/>
                  <a:pt x="3297" y="634"/>
                </a:cubicBezTo>
                <a:cubicBezTo>
                  <a:pt x="3297" y="659"/>
                  <a:pt x="3310" y="681"/>
                  <a:pt x="3329" y="695"/>
                </a:cubicBezTo>
                <a:cubicBezTo>
                  <a:pt x="3329" y="1173"/>
                  <a:pt x="3329" y="1173"/>
                  <a:pt x="3329" y="1173"/>
                </a:cubicBezTo>
                <a:cubicBezTo>
                  <a:pt x="3304" y="1187"/>
                  <a:pt x="3288" y="1214"/>
                  <a:pt x="3288" y="1245"/>
                </a:cubicBezTo>
                <a:cubicBezTo>
                  <a:pt x="3288" y="1275"/>
                  <a:pt x="3304" y="1302"/>
                  <a:pt x="3329" y="1317"/>
                </a:cubicBezTo>
                <a:cubicBezTo>
                  <a:pt x="3329" y="1343"/>
                  <a:pt x="3329" y="1343"/>
                  <a:pt x="3329" y="1343"/>
                </a:cubicBezTo>
                <a:cubicBezTo>
                  <a:pt x="3287" y="1479"/>
                  <a:pt x="3287" y="1479"/>
                  <a:pt x="3287" y="1479"/>
                </a:cubicBezTo>
                <a:cubicBezTo>
                  <a:pt x="3180" y="1479"/>
                  <a:pt x="3180" y="1479"/>
                  <a:pt x="3180" y="1479"/>
                </a:cubicBezTo>
                <a:cubicBezTo>
                  <a:pt x="3180" y="1420"/>
                  <a:pt x="3180" y="1420"/>
                  <a:pt x="3180" y="1420"/>
                </a:cubicBezTo>
                <a:cubicBezTo>
                  <a:pt x="3132" y="1420"/>
                  <a:pt x="3132" y="1420"/>
                  <a:pt x="3132" y="1420"/>
                </a:cubicBezTo>
                <a:cubicBezTo>
                  <a:pt x="3132" y="1479"/>
                  <a:pt x="3132" y="1479"/>
                  <a:pt x="3132" y="1479"/>
                </a:cubicBezTo>
                <a:cubicBezTo>
                  <a:pt x="2997" y="1479"/>
                  <a:pt x="2997" y="1479"/>
                  <a:pt x="2997" y="1479"/>
                </a:cubicBezTo>
                <a:cubicBezTo>
                  <a:pt x="2997" y="1395"/>
                  <a:pt x="2997" y="1395"/>
                  <a:pt x="2997" y="1395"/>
                </a:cubicBezTo>
                <a:cubicBezTo>
                  <a:pt x="2850" y="1372"/>
                  <a:pt x="2850" y="1372"/>
                  <a:pt x="2850" y="1372"/>
                </a:cubicBezTo>
                <a:cubicBezTo>
                  <a:pt x="2850" y="1279"/>
                  <a:pt x="2850" y="1279"/>
                  <a:pt x="2850" y="1279"/>
                </a:cubicBezTo>
                <a:cubicBezTo>
                  <a:pt x="2844" y="1271"/>
                  <a:pt x="2844" y="1271"/>
                  <a:pt x="2844" y="1271"/>
                </a:cubicBezTo>
                <a:cubicBezTo>
                  <a:pt x="2844" y="1227"/>
                  <a:pt x="2844" y="1227"/>
                  <a:pt x="2844" y="1227"/>
                </a:cubicBezTo>
                <a:cubicBezTo>
                  <a:pt x="2838" y="1223"/>
                  <a:pt x="2838" y="1223"/>
                  <a:pt x="2838" y="1223"/>
                </a:cubicBezTo>
                <a:cubicBezTo>
                  <a:pt x="2838" y="1194"/>
                  <a:pt x="2838" y="1194"/>
                  <a:pt x="2838" y="1194"/>
                </a:cubicBezTo>
                <a:cubicBezTo>
                  <a:pt x="2818" y="1177"/>
                  <a:pt x="2818" y="1177"/>
                  <a:pt x="2818" y="1177"/>
                </a:cubicBezTo>
                <a:cubicBezTo>
                  <a:pt x="2803" y="1177"/>
                  <a:pt x="2803" y="1177"/>
                  <a:pt x="2803" y="1177"/>
                </a:cubicBezTo>
                <a:cubicBezTo>
                  <a:pt x="2797" y="1119"/>
                  <a:pt x="2797" y="1119"/>
                  <a:pt x="2797" y="1119"/>
                </a:cubicBezTo>
                <a:cubicBezTo>
                  <a:pt x="2791" y="1177"/>
                  <a:pt x="2791" y="1177"/>
                  <a:pt x="2791" y="1177"/>
                </a:cubicBezTo>
                <a:cubicBezTo>
                  <a:pt x="2776" y="1177"/>
                  <a:pt x="2776" y="1177"/>
                  <a:pt x="2776" y="1177"/>
                </a:cubicBezTo>
                <a:cubicBezTo>
                  <a:pt x="2756" y="1194"/>
                  <a:pt x="2756" y="1194"/>
                  <a:pt x="2756" y="1194"/>
                </a:cubicBezTo>
                <a:cubicBezTo>
                  <a:pt x="2756" y="1223"/>
                  <a:pt x="2756" y="1223"/>
                  <a:pt x="2756" y="1223"/>
                </a:cubicBezTo>
                <a:cubicBezTo>
                  <a:pt x="2750" y="1227"/>
                  <a:pt x="2750" y="1227"/>
                  <a:pt x="2750" y="1227"/>
                </a:cubicBezTo>
                <a:cubicBezTo>
                  <a:pt x="2750" y="1271"/>
                  <a:pt x="2750" y="1271"/>
                  <a:pt x="2750" y="1271"/>
                </a:cubicBezTo>
                <a:cubicBezTo>
                  <a:pt x="2744" y="1279"/>
                  <a:pt x="2744" y="1279"/>
                  <a:pt x="2744" y="1279"/>
                </a:cubicBezTo>
                <a:cubicBezTo>
                  <a:pt x="2744" y="1341"/>
                  <a:pt x="2744" y="1341"/>
                  <a:pt x="2744" y="1341"/>
                </a:cubicBezTo>
                <a:cubicBezTo>
                  <a:pt x="2744" y="1341"/>
                  <a:pt x="2733" y="1330"/>
                  <a:pt x="2701" y="1330"/>
                </a:cubicBezTo>
                <a:cubicBezTo>
                  <a:pt x="2658" y="1330"/>
                  <a:pt x="2628" y="1372"/>
                  <a:pt x="2628" y="1372"/>
                </a:cubicBezTo>
                <a:cubicBezTo>
                  <a:pt x="2572" y="1372"/>
                  <a:pt x="2572" y="1372"/>
                  <a:pt x="2572" y="1372"/>
                </a:cubicBezTo>
                <a:cubicBezTo>
                  <a:pt x="2572" y="1389"/>
                  <a:pt x="2572" y="1389"/>
                  <a:pt x="2572" y="1389"/>
                </a:cubicBezTo>
                <a:cubicBezTo>
                  <a:pt x="2553" y="1389"/>
                  <a:pt x="2553" y="1389"/>
                  <a:pt x="2553" y="1389"/>
                </a:cubicBezTo>
                <a:cubicBezTo>
                  <a:pt x="2553" y="1382"/>
                  <a:pt x="2553" y="1382"/>
                  <a:pt x="2553" y="1382"/>
                </a:cubicBezTo>
                <a:cubicBezTo>
                  <a:pt x="2510" y="1382"/>
                  <a:pt x="2510" y="1382"/>
                  <a:pt x="2510" y="1382"/>
                </a:cubicBezTo>
                <a:cubicBezTo>
                  <a:pt x="2502" y="1393"/>
                  <a:pt x="2502" y="1393"/>
                  <a:pt x="2502" y="1393"/>
                </a:cubicBezTo>
                <a:cubicBezTo>
                  <a:pt x="2478" y="1393"/>
                  <a:pt x="2478" y="1393"/>
                  <a:pt x="2478" y="1393"/>
                </a:cubicBezTo>
                <a:cubicBezTo>
                  <a:pt x="2478" y="1402"/>
                  <a:pt x="2478" y="1402"/>
                  <a:pt x="2478" y="1402"/>
                </a:cubicBezTo>
                <a:cubicBezTo>
                  <a:pt x="2470" y="1402"/>
                  <a:pt x="2470" y="1402"/>
                  <a:pt x="2470" y="1402"/>
                </a:cubicBezTo>
                <a:cubicBezTo>
                  <a:pt x="2470" y="1378"/>
                  <a:pt x="2470" y="1378"/>
                  <a:pt x="2470" y="1378"/>
                </a:cubicBezTo>
                <a:cubicBezTo>
                  <a:pt x="2443" y="1378"/>
                  <a:pt x="2443" y="1378"/>
                  <a:pt x="2443" y="1378"/>
                </a:cubicBezTo>
                <a:cubicBezTo>
                  <a:pt x="2432" y="1388"/>
                  <a:pt x="2432" y="1388"/>
                  <a:pt x="2432" y="1388"/>
                </a:cubicBezTo>
                <a:cubicBezTo>
                  <a:pt x="2417" y="1388"/>
                  <a:pt x="2417" y="1388"/>
                  <a:pt x="2417" y="1388"/>
                </a:cubicBezTo>
                <a:cubicBezTo>
                  <a:pt x="2408" y="1375"/>
                  <a:pt x="2408" y="1375"/>
                  <a:pt x="2408" y="1375"/>
                </a:cubicBezTo>
                <a:cubicBezTo>
                  <a:pt x="2393" y="1375"/>
                  <a:pt x="2393" y="1375"/>
                  <a:pt x="2393" y="1375"/>
                </a:cubicBezTo>
                <a:cubicBezTo>
                  <a:pt x="2381" y="1388"/>
                  <a:pt x="2381" y="1388"/>
                  <a:pt x="2381" y="1388"/>
                </a:cubicBezTo>
                <a:cubicBezTo>
                  <a:pt x="2365" y="1388"/>
                  <a:pt x="2365" y="1388"/>
                  <a:pt x="2365" y="1388"/>
                </a:cubicBezTo>
                <a:cubicBezTo>
                  <a:pt x="2365" y="1465"/>
                  <a:pt x="2365" y="1465"/>
                  <a:pt x="2365" y="1465"/>
                </a:cubicBezTo>
                <a:cubicBezTo>
                  <a:pt x="2310" y="1465"/>
                  <a:pt x="2310" y="1465"/>
                  <a:pt x="2310" y="1465"/>
                </a:cubicBezTo>
                <a:cubicBezTo>
                  <a:pt x="2310" y="1440"/>
                  <a:pt x="2310" y="1440"/>
                  <a:pt x="2310" y="1440"/>
                </a:cubicBezTo>
                <a:cubicBezTo>
                  <a:pt x="2284" y="1420"/>
                  <a:pt x="2284" y="1420"/>
                  <a:pt x="2284" y="1420"/>
                </a:cubicBezTo>
                <a:cubicBezTo>
                  <a:pt x="2279" y="1380"/>
                  <a:pt x="2279" y="1380"/>
                  <a:pt x="2279" y="1380"/>
                </a:cubicBezTo>
                <a:cubicBezTo>
                  <a:pt x="2273" y="1419"/>
                  <a:pt x="2273" y="1419"/>
                  <a:pt x="2273" y="1419"/>
                </a:cubicBezTo>
                <a:cubicBezTo>
                  <a:pt x="2243" y="1441"/>
                  <a:pt x="2243" y="1441"/>
                  <a:pt x="2243" y="1441"/>
                </a:cubicBezTo>
                <a:cubicBezTo>
                  <a:pt x="2243" y="1457"/>
                  <a:pt x="2243" y="1457"/>
                  <a:pt x="2243" y="1457"/>
                </a:cubicBezTo>
                <a:cubicBezTo>
                  <a:pt x="2199" y="1457"/>
                  <a:pt x="2199" y="1457"/>
                  <a:pt x="2199" y="1457"/>
                </a:cubicBezTo>
                <a:cubicBezTo>
                  <a:pt x="2199" y="1401"/>
                  <a:pt x="2199" y="1401"/>
                  <a:pt x="2199" y="1401"/>
                </a:cubicBezTo>
                <a:cubicBezTo>
                  <a:pt x="2177" y="1401"/>
                  <a:pt x="2177" y="1401"/>
                  <a:pt x="2177" y="1401"/>
                </a:cubicBezTo>
                <a:cubicBezTo>
                  <a:pt x="2177" y="1391"/>
                  <a:pt x="2177" y="1391"/>
                  <a:pt x="2177" y="1391"/>
                </a:cubicBezTo>
                <a:cubicBezTo>
                  <a:pt x="2152" y="1391"/>
                  <a:pt x="2152" y="1391"/>
                  <a:pt x="2152" y="1391"/>
                </a:cubicBezTo>
                <a:cubicBezTo>
                  <a:pt x="2152" y="1409"/>
                  <a:pt x="2152" y="1409"/>
                  <a:pt x="2152" y="1409"/>
                </a:cubicBezTo>
                <a:cubicBezTo>
                  <a:pt x="2139" y="1409"/>
                  <a:pt x="2139" y="1409"/>
                  <a:pt x="2139" y="1409"/>
                </a:cubicBezTo>
                <a:cubicBezTo>
                  <a:pt x="2139" y="1371"/>
                  <a:pt x="2139" y="1371"/>
                  <a:pt x="2139" y="1371"/>
                </a:cubicBezTo>
                <a:cubicBezTo>
                  <a:pt x="2093" y="1371"/>
                  <a:pt x="2093" y="1371"/>
                  <a:pt x="2093" y="1371"/>
                </a:cubicBezTo>
                <a:cubicBezTo>
                  <a:pt x="2093" y="1436"/>
                  <a:pt x="2093" y="1436"/>
                  <a:pt x="2093" y="1436"/>
                </a:cubicBezTo>
                <a:cubicBezTo>
                  <a:pt x="2077" y="1436"/>
                  <a:pt x="2077" y="1436"/>
                  <a:pt x="2077" y="1436"/>
                </a:cubicBezTo>
                <a:cubicBezTo>
                  <a:pt x="2077" y="1453"/>
                  <a:pt x="2077" y="1453"/>
                  <a:pt x="2077" y="1453"/>
                </a:cubicBezTo>
                <a:cubicBezTo>
                  <a:pt x="2068" y="1453"/>
                  <a:pt x="2068" y="1453"/>
                  <a:pt x="2068" y="1453"/>
                </a:cubicBezTo>
                <a:cubicBezTo>
                  <a:pt x="2068" y="1463"/>
                  <a:pt x="2068" y="1463"/>
                  <a:pt x="2068" y="1463"/>
                </a:cubicBezTo>
                <a:cubicBezTo>
                  <a:pt x="2055" y="1463"/>
                  <a:pt x="2055" y="1463"/>
                  <a:pt x="2055" y="1463"/>
                </a:cubicBezTo>
                <a:cubicBezTo>
                  <a:pt x="2055" y="1453"/>
                  <a:pt x="2055" y="1453"/>
                  <a:pt x="2055" y="1453"/>
                </a:cubicBezTo>
                <a:cubicBezTo>
                  <a:pt x="2033" y="1453"/>
                  <a:pt x="2033" y="1453"/>
                  <a:pt x="2033" y="1453"/>
                </a:cubicBezTo>
                <a:cubicBezTo>
                  <a:pt x="2033" y="1461"/>
                  <a:pt x="2033" y="1461"/>
                  <a:pt x="2033" y="1461"/>
                </a:cubicBezTo>
                <a:cubicBezTo>
                  <a:pt x="2004" y="1461"/>
                  <a:pt x="2004" y="1461"/>
                  <a:pt x="2004" y="1461"/>
                </a:cubicBezTo>
                <a:cubicBezTo>
                  <a:pt x="2004" y="1471"/>
                  <a:pt x="2004" y="1471"/>
                  <a:pt x="2004" y="1471"/>
                </a:cubicBezTo>
                <a:cubicBezTo>
                  <a:pt x="1996" y="1471"/>
                  <a:pt x="1996" y="1471"/>
                  <a:pt x="1996" y="1471"/>
                </a:cubicBezTo>
                <a:cubicBezTo>
                  <a:pt x="1996" y="1463"/>
                  <a:pt x="1996" y="1463"/>
                  <a:pt x="1996" y="1463"/>
                </a:cubicBezTo>
                <a:cubicBezTo>
                  <a:pt x="1983" y="1463"/>
                  <a:pt x="1983" y="1463"/>
                  <a:pt x="1983" y="1463"/>
                </a:cubicBezTo>
                <a:cubicBezTo>
                  <a:pt x="1983" y="1479"/>
                  <a:pt x="1983" y="1479"/>
                  <a:pt x="1983" y="1479"/>
                </a:cubicBezTo>
                <a:cubicBezTo>
                  <a:pt x="1975" y="1479"/>
                  <a:pt x="1975" y="1479"/>
                  <a:pt x="1975" y="1479"/>
                </a:cubicBezTo>
                <a:cubicBezTo>
                  <a:pt x="1975" y="1343"/>
                  <a:pt x="1975" y="1343"/>
                  <a:pt x="1975" y="1343"/>
                </a:cubicBezTo>
                <a:cubicBezTo>
                  <a:pt x="1952" y="1343"/>
                  <a:pt x="1952" y="1343"/>
                  <a:pt x="1952" y="1343"/>
                </a:cubicBezTo>
                <a:cubicBezTo>
                  <a:pt x="1952" y="1352"/>
                  <a:pt x="1952" y="1352"/>
                  <a:pt x="1952" y="1352"/>
                </a:cubicBezTo>
                <a:cubicBezTo>
                  <a:pt x="1943" y="1352"/>
                  <a:pt x="1943" y="1352"/>
                  <a:pt x="1943" y="1352"/>
                </a:cubicBezTo>
                <a:cubicBezTo>
                  <a:pt x="1935" y="1335"/>
                  <a:pt x="1935" y="1335"/>
                  <a:pt x="1935" y="1335"/>
                </a:cubicBezTo>
                <a:cubicBezTo>
                  <a:pt x="1921" y="1335"/>
                  <a:pt x="1921" y="1335"/>
                  <a:pt x="1921" y="1335"/>
                </a:cubicBezTo>
                <a:cubicBezTo>
                  <a:pt x="1912" y="1352"/>
                  <a:pt x="1912" y="1352"/>
                  <a:pt x="1912" y="1352"/>
                </a:cubicBezTo>
                <a:cubicBezTo>
                  <a:pt x="1877" y="1352"/>
                  <a:pt x="1877" y="1352"/>
                  <a:pt x="1877" y="1352"/>
                </a:cubicBezTo>
                <a:cubicBezTo>
                  <a:pt x="1877" y="1456"/>
                  <a:pt x="1877" y="1456"/>
                  <a:pt x="1877" y="1456"/>
                </a:cubicBezTo>
                <a:cubicBezTo>
                  <a:pt x="1805" y="1456"/>
                  <a:pt x="1805" y="1456"/>
                  <a:pt x="1805" y="1456"/>
                </a:cubicBezTo>
                <a:cubicBezTo>
                  <a:pt x="1791" y="1441"/>
                  <a:pt x="1791" y="1441"/>
                  <a:pt x="1791" y="1441"/>
                </a:cubicBezTo>
                <a:cubicBezTo>
                  <a:pt x="1781" y="1452"/>
                  <a:pt x="1781" y="1452"/>
                  <a:pt x="1781" y="1452"/>
                </a:cubicBezTo>
                <a:cubicBezTo>
                  <a:pt x="1771" y="1452"/>
                  <a:pt x="1771" y="1452"/>
                  <a:pt x="1771" y="1452"/>
                </a:cubicBezTo>
                <a:cubicBezTo>
                  <a:pt x="1756" y="1437"/>
                  <a:pt x="1756" y="1437"/>
                  <a:pt x="1756" y="1437"/>
                </a:cubicBezTo>
                <a:cubicBezTo>
                  <a:pt x="1744" y="1437"/>
                  <a:pt x="1744" y="1437"/>
                  <a:pt x="1744" y="1437"/>
                </a:cubicBezTo>
                <a:cubicBezTo>
                  <a:pt x="1731" y="1448"/>
                  <a:pt x="1731" y="1448"/>
                  <a:pt x="1731" y="1448"/>
                </a:cubicBezTo>
                <a:cubicBezTo>
                  <a:pt x="1699" y="1448"/>
                  <a:pt x="1699" y="1448"/>
                  <a:pt x="1699" y="1448"/>
                </a:cubicBezTo>
                <a:cubicBezTo>
                  <a:pt x="1699" y="1437"/>
                  <a:pt x="1699" y="1437"/>
                  <a:pt x="1699" y="1437"/>
                </a:cubicBezTo>
                <a:cubicBezTo>
                  <a:pt x="1673" y="1437"/>
                  <a:pt x="1673" y="1437"/>
                  <a:pt x="1673" y="1437"/>
                </a:cubicBezTo>
                <a:cubicBezTo>
                  <a:pt x="1673" y="1469"/>
                  <a:pt x="1673" y="1469"/>
                  <a:pt x="1673" y="1469"/>
                </a:cubicBezTo>
                <a:cubicBezTo>
                  <a:pt x="1656" y="1469"/>
                  <a:pt x="1656" y="1469"/>
                  <a:pt x="1656" y="1469"/>
                </a:cubicBezTo>
                <a:cubicBezTo>
                  <a:pt x="1656" y="1459"/>
                  <a:pt x="1656" y="1459"/>
                  <a:pt x="1656" y="1459"/>
                </a:cubicBezTo>
                <a:cubicBezTo>
                  <a:pt x="1619" y="1459"/>
                  <a:pt x="1619" y="1459"/>
                  <a:pt x="1619" y="1459"/>
                </a:cubicBezTo>
                <a:cubicBezTo>
                  <a:pt x="1619" y="1448"/>
                  <a:pt x="1619" y="1448"/>
                  <a:pt x="1619" y="1448"/>
                </a:cubicBezTo>
                <a:cubicBezTo>
                  <a:pt x="1587" y="1448"/>
                  <a:pt x="1587" y="1448"/>
                  <a:pt x="1587" y="1448"/>
                </a:cubicBezTo>
                <a:cubicBezTo>
                  <a:pt x="1587" y="1459"/>
                  <a:pt x="1587" y="1459"/>
                  <a:pt x="1587" y="1459"/>
                </a:cubicBezTo>
                <a:cubicBezTo>
                  <a:pt x="1563" y="1459"/>
                  <a:pt x="1563" y="1459"/>
                  <a:pt x="1563" y="1459"/>
                </a:cubicBezTo>
                <a:cubicBezTo>
                  <a:pt x="1563" y="1407"/>
                  <a:pt x="1563" y="1407"/>
                  <a:pt x="1563" y="1407"/>
                </a:cubicBezTo>
                <a:cubicBezTo>
                  <a:pt x="1531" y="1393"/>
                  <a:pt x="1531" y="1393"/>
                  <a:pt x="1531" y="1393"/>
                </a:cubicBezTo>
                <a:cubicBezTo>
                  <a:pt x="1531" y="1408"/>
                  <a:pt x="1531" y="1408"/>
                  <a:pt x="1531" y="1408"/>
                </a:cubicBezTo>
                <a:cubicBezTo>
                  <a:pt x="1524" y="1408"/>
                  <a:pt x="1524" y="1408"/>
                  <a:pt x="1524" y="1408"/>
                </a:cubicBezTo>
                <a:cubicBezTo>
                  <a:pt x="1524" y="1331"/>
                  <a:pt x="1524" y="1331"/>
                  <a:pt x="1524" y="1331"/>
                </a:cubicBezTo>
                <a:cubicBezTo>
                  <a:pt x="1507" y="1331"/>
                  <a:pt x="1507" y="1331"/>
                  <a:pt x="1507" y="1331"/>
                </a:cubicBezTo>
                <a:cubicBezTo>
                  <a:pt x="1507" y="1307"/>
                  <a:pt x="1507" y="1307"/>
                  <a:pt x="1507" y="1307"/>
                </a:cubicBezTo>
                <a:cubicBezTo>
                  <a:pt x="1479" y="1307"/>
                  <a:pt x="1479" y="1307"/>
                  <a:pt x="1479" y="1307"/>
                </a:cubicBezTo>
                <a:cubicBezTo>
                  <a:pt x="1479" y="1281"/>
                  <a:pt x="1479" y="1281"/>
                  <a:pt x="1479" y="1281"/>
                </a:cubicBezTo>
                <a:cubicBezTo>
                  <a:pt x="1465" y="1281"/>
                  <a:pt x="1465" y="1281"/>
                  <a:pt x="1465" y="1281"/>
                </a:cubicBezTo>
                <a:cubicBezTo>
                  <a:pt x="1465" y="1307"/>
                  <a:pt x="1465" y="1307"/>
                  <a:pt x="1465" y="1307"/>
                </a:cubicBezTo>
                <a:cubicBezTo>
                  <a:pt x="1443" y="1307"/>
                  <a:pt x="1443" y="1307"/>
                  <a:pt x="1443" y="1307"/>
                </a:cubicBezTo>
                <a:cubicBezTo>
                  <a:pt x="1443" y="1265"/>
                  <a:pt x="1443" y="1265"/>
                  <a:pt x="1443" y="1265"/>
                </a:cubicBezTo>
                <a:cubicBezTo>
                  <a:pt x="1443" y="1265"/>
                  <a:pt x="1412" y="1232"/>
                  <a:pt x="1389" y="1232"/>
                </a:cubicBezTo>
                <a:cubicBezTo>
                  <a:pt x="1367" y="1232"/>
                  <a:pt x="1337" y="1269"/>
                  <a:pt x="1337" y="1269"/>
                </a:cubicBezTo>
                <a:cubicBezTo>
                  <a:pt x="1337" y="1359"/>
                  <a:pt x="1337" y="1359"/>
                  <a:pt x="1337" y="1359"/>
                </a:cubicBezTo>
                <a:cubicBezTo>
                  <a:pt x="1315" y="1359"/>
                  <a:pt x="1315" y="1359"/>
                  <a:pt x="1315" y="1359"/>
                </a:cubicBezTo>
                <a:cubicBezTo>
                  <a:pt x="1315" y="1417"/>
                  <a:pt x="1315" y="1417"/>
                  <a:pt x="1315" y="1417"/>
                </a:cubicBezTo>
                <a:cubicBezTo>
                  <a:pt x="1275" y="1432"/>
                  <a:pt x="1275" y="1432"/>
                  <a:pt x="1275" y="1432"/>
                </a:cubicBezTo>
                <a:cubicBezTo>
                  <a:pt x="1275" y="1445"/>
                  <a:pt x="1275" y="1445"/>
                  <a:pt x="1275" y="1445"/>
                </a:cubicBezTo>
                <a:cubicBezTo>
                  <a:pt x="1267" y="1445"/>
                  <a:pt x="1267" y="1445"/>
                  <a:pt x="1267" y="1445"/>
                </a:cubicBezTo>
                <a:cubicBezTo>
                  <a:pt x="1267" y="1421"/>
                  <a:pt x="1267" y="1421"/>
                  <a:pt x="1267" y="1421"/>
                </a:cubicBezTo>
                <a:cubicBezTo>
                  <a:pt x="1253" y="1421"/>
                  <a:pt x="1253" y="1421"/>
                  <a:pt x="1253" y="1421"/>
                </a:cubicBezTo>
                <a:cubicBezTo>
                  <a:pt x="1235" y="1395"/>
                  <a:pt x="1235" y="1395"/>
                  <a:pt x="1235" y="1395"/>
                </a:cubicBezTo>
                <a:cubicBezTo>
                  <a:pt x="1213" y="1416"/>
                  <a:pt x="1213" y="1416"/>
                  <a:pt x="1213" y="1416"/>
                </a:cubicBezTo>
                <a:cubicBezTo>
                  <a:pt x="1213" y="1399"/>
                  <a:pt x="1213" y="1399"/>
                  <a:pt x="1213" y="1399"/>
                </a:cubicBezTo>
                <a:cubicBezTo>
                  <a:pt x="1200" y="1399"/>
                  <a:pt x="1200" y="1399"/>
                  <a:pt x="1200" y="1399"/>
                </a:cubicBezTo>
                <a:cubicBezTo>
                  <a:pt x="1200" y="1409"/>
                  <a:pt x="1200" y="1409"/>
                  <a:pt x="1200" y="1409"/>
                </a:cubicBezTo>
                <a:cubicBezTo>
                  <a:pt x="1189" y="1409"/>
                  <a:pt x="1189" y="1409"/>
                  <a:pt x="1189" y="1409"/>
                </a:cubicBezTo>
                <a:cubicBezTo>
                  <a:pt x="1189" y="1392"/>
                  <a:pt x="1189" y="1392"/>
                  <a:pt x="1189" y="1392"/>
                </a:cubicBezTo>
                <a:cubicBezTo>
                  <a:pt x="1164" y="1392"/>
                  <a:pt x="1164" y="1392"/>
                  <a:pt x="1164" y="1392"/>
                </a:cubicBezTo>
                <a:cubicBezTo>
                  <a:pt x="1164" y="1401"/>
                  <a:pt x="1164" y="1401"/>
                  <a:pt x="1164" y="1401"/>
                </a:cubicBezTo>
                <a:cubicBezTo>
                  <a:pt x="1155" y="1401"/>
                  <a:pt x="1155" y="1401"/>
                  <a:pt x="1155" y="1401"/>
                </a:cubicBezTo>
                <a:cubicBezTo>
                  <a:pt x="1155" y="1417"/>
                  <a:pt x="1155" y="1417"/>
                  <a:pt x="1155" y="1417"/>
                </a:cubicBezTo>
                <a:cubicBezTo>
                  <a:pt x="1133" y="1417"/>
                  <a:pt x="1133" y="1417"/>
                  <a:pt x="1133" y="1417"/>
                </a:cubicBezTo>
                <a:cubicBezTo>
                  <a:pt x="1133" y="1397"/>
                  <a:pt x="1133" y="1397"/>
                  <a:pt x="1133" y="1397"/>
                </a:cubicBezTo>
                <a:cubicBezTo>
                  <a:pt x="1123" y="1397"/>
                  <a:pt x="1123" y="1397"/>
                  <a:pt x="1123" y="1397"/>
                </a:cubicBezTo>
                <a:cubicBezTo>
                  <a:pt x="1112" y="1385"/>
                  <a:pt x="1112" y="1385"/>
                  <a:pt x="1112" y="1385"/>
                </a:cubicBezTo>
                <a:cubicBezTo>
                  <a:pt x="1104" y="1391"/>
                  <a:pt x="1104" y="1391"/>
                  <a:pt x="1104" y="1391"/>
                </a:cubicBezTo>
                <a:cubicBezTo>
                  <a:pt x="1095" y="1391"/>
                  <a:pt x="1095" y="1391"/>
                  <a:pt x="1095" y="1391"/>
                </a:cubicBezTo>
                <a:cubicBezTo>
                  <a:pt x="1076" y="1368"/>
                  <a:pt x="1076" y="1368"/>
                  <a:pt x="1076" y="1368"/>
                </a:cubicBezTo>
                <a:cubicBezTo>
                  <a:pt x="1063" y="1389"/>
                  <a:pt x="1063" y="1389"/>
                  <a:pt x="1063" y="1389"/>
                </a:cubicBezTo>
                <a:cubicBezTo>
                  <a:pt x="1051" y="1389"/>
                  <a:pt x="1051" y="1389"/>
                  <a:pt x="1051" y="1389"/>
                </a:cubicBezTo>
                <a:cubicBezTo>
                  <a:pt x="1051" y="1371"/>
                  <a:pt x="1051" y="1371"/>
                  <a:pt x="1051" y="1371"/>
                </a:cubicBezTo>
                <a:cubicBezTo>
                  <a:pt x="1031" y="1371"/>
                  <a:pt x="1031" y="1371"/>
                  <a:pt x="1031" y="1371"/>
                </a:cubicBezTo>
                <a:cubicBezTo>
                  <a:pt x="1031" y="1391"/>
                  <a:pt x="1031" y="1391"/>
                  <a:pt x="1031" y="1391"/>
                </a:cubicBezTo>
                <a:cubicBezTo>
                  <a:pt x="1020" y="1403"/>
                  <a:pt x="1020" y="1403"/>
                  <a:pt x="1020" y="1403"/>
                </a:cubicBezTo>
                <a:cubicBezTo>
                  <a:pt x="1012" y="1403"/>
                  <a:pt x="1012" y="1403"/>
                  <a:pt x="1012" y="1403"/>
                </a:cubicBezTo>
                <a:cubicBezTo>
                  <a:pt x="1012" y="1376"/>
                  <a:pt x="1012" y="1376"/>
                  <a:pt x="1012" y="1376"/>
                </a:cubicBezTo>
                <a:cubicBezTo>
                  <a:pt x="999" y="1376"/>
                  <a:pt x="999" y="1376"/>
                  <a:pt x="999" y="1376"/>
                </a:cubicBezTo>
                <a:cubicBezTo>
                  <a:pt x="988" y="1359"/>
                  <a:pt x="988" y="1359"/>
                  <a:pt x="988" y="1359"/>
                </a:cubicBezTo>
                <a:cubicBezTo>
                  <a:pt x="969" y="1381"/>
                  <a:pt x="969" y="1381"/>
                  <a:pt x="969" y="1381"/>
                </a:cubicBezTo>
                <a:cubicBezTo>
                  <a:pt x="969" y="1224"/>
                  <a:pt x="969" y="1224"/>
                  <a:pt x="969" y="1224"/>
                </a:cubicBezTo>
                <a:cubicBezTo>
                  <a:pt x="943" y="1224"/>
                  <a:pt x="943" y="1224"/>
                  <a:pt x="943" y="1224"/>
                </a:cubicBezTo>
                <a:cubicBezTo>
                  <a:pt x="943" y="1212"/>
                  <a:pt x="943" y="1212"/>
                  <a:pt x="943" y="1212"/>
                </a:cubicBezTo>
                <a:cubicBezTo>
                  <a:pt x="969" y="1212"/>
                  <a:pt x="969" y="1212"/>
                  <a:pt x="969" y="1212"/>
                </a:cubicBezTo>
                <a:cubicBezTo>
                  <a:pt x="969" y="1204"/>
                  <a:pt x="969" y="1204"/>
                  <a:pt x="969" y="1204"/>
                </a:cubicBezTo>
                <a:cubicBezTo>
                  <a:pt x="847" y="1204"/>
                  <a:pt x="847" y="1204"/>
                  <a:pt x="847" y="1204"/>
                </a:cubicBezTo>
                <a:cubicBezTo>
                  <a:pt x="847" y="1211"/>
                  <a:pt x="847" y="1211"/>
                  <a:pt x="847" y="1211"/>
                </a:cubicBezTo>
                <a:cubicBezTo>
                  <a:pt x="857" y="1211"/>
                  <a:pt x="857" y="1211"/>
                  <a:pt x="857" y="1211"/>
                </a:cubicBezTo>
                <a:cubicBezTo>
                  <a:pt x="857" y="1224"/>
                  <a:pt x="857" y="1224"/>
                  <a:pt x="857" y="1224"/>
                </a:cubicBezTo>
                <a:cubicBezTo>
                  <a:pt x="843" y="1224"/>
                  <a:pt x="843" y="1224"/>
                  <a:pt x="843" y="1224"/>
                </a:cubicBezTo>
                <a:cubicBezTo>
                  <a:pt x="843" y="1375"/>
                  <a:pt x="843" y="1375"/>
                  <a:pt x="843" y="1375"/>
                </a:cubicBezTo>
                <a:cubicBezTo>
                  <a:pt x="828" y="1375"/>
                  <a:pt x="828" y="1375"/>
                  <a:pt x="828" y="1375"/>
                </a:cubicBezTo>
                <a:cubicBezTo>
                  <a:pt x="828" y="1387"/>
                  <a:pt x="828" y="1387"/>
                  <a:pt x="828" y="1387"/>
                </a:cubicBezTo>
                <a:cubicBezTo>
                  <a:pt x="816" y="1387"/>
                  <a:pt x="816" y="1387"/>
                  <a:pt x="816" y="1387"/>
                </a:cubicBezTo>
                <a:cubicBezTo>
                  <a:pt x="816" y="1403"/>
                  <a:pt x="816" y="1403"/>
                  <a:pt x="816" y="1403"/>
                </a:cubicBezTo>
                <a:cubicBezTo>
                  <a:pt x="804" y="1403"/>
                  <a:pt x="804" y="1403"/>
                  <a:pt x="804" y="1403"/>
                </a:cubicBezTo>
                <a:cubicBezTo>
                  <a:pt x="787" y="1393"/>
                  <a:pt x="787" y="1393"/>
                  <a:pt x="787" y="1393"/>
                </a:cubicBezTo>
                <a:cubicBezTo>
                  <a:pt x="787" y="1193"/>
                  <a:pt x="787" y="1193"/>
                  <a:pt x="787" y="1193"/>
                </a:cubicBezTo>
                <a:cubicBezTo>
                  <a:pt x="691" y="1193"/>
                  <a:pt x="691" y="1193"/>
                  <a:pt x="691" y="1193"/>
                </a:cubicBezTo>
                <a:cubicBezTo>
                  <a:pt x="691" y="1427"/>
                  <a:pt x="691" y="1427"/>
                  <a:pt x="691" y="1427"/>
                </a:cubicBezTo>
                <a:cubicBezTo>
                  <a:pt x="664" y="1427"/>
                  <a:pt x="664" y="1427"/>
                  <a:pt x="664" y="1427"/>
                </a:cubicBezTo>
                <a:cubicBezTo>
                  <a:pt x="664" y="1445"/>
                  <a:pt x="664" y="1445"/>
                  <a:pt x="664" y="1445"/>
                </a:cubicBezTo>
                <a:cubicBezTo>
                  <a:pt x="640" y="1445"/>
                  <a:pt x="640" y="1445"/>
                  <a:pt x="640" y="1445"/>
                </a:cubicBezTo>
                <a:cubicBezTo>
                  <a:pt x="640" y="1436"/>
                  <a:pt x="640" y="1436"/>
                  <a:pt x="640" y="1436"/>
                </a:cubicBezTo>
                <a:cubicBezTo>
                  <a:pt x="625" y="1436"/>
                  <a:pt x="625" y="1436"/>
                  <a:pt x="625" y="1436"/>
                </a:cubicBezTo>
                <a:cubicBezTo>
                  <a:pt x="625" y="1237"/>
                  <a:pt x="625" y="1237"/>
                  <a:pt x="625" y="1237"/>
                </a:cubicBezTo>
                <a:cubicBezTo>
                  <a:pt x="601" y="1237"/>
                  <a:pt x="601" y="1237"/>
                  <a:pt x="601" y="1237"/>
                </a:cubicBezTo>
                <a:cubicBezTo>
                  <a:pt x="601" y="1228"/>
                  <a:pt x="601" y="1228"/>
                  <a:pt x="601" y="1228"/>
                </a:cubicBezTo>
                <a:cubicBezTo>
                  <a:pt x="536" y="1228"/>
                  <a:pt x="536" y="1228"/>
                  <a:pt x="536" y="1228"/>
                </a:cubicBezTo>
                <a:cubicBezTo>
                  <a:pt x="536" y="1241"/>
                  <a:pt x="536" y="1241"/>
                  <a:pt x="536" y="1241"/>
                </a:cubicBezTo>
                <a:cubicBezTo>
                  <a:pt x="515" y="1241"/>
                  <a:pt x="515" y="1241"/>
                  <a:pt x="515" y="1241"/>
                </a:cubicBezTo>
                <a:cubicBezTo>
                  <a:pt x="515" y="1227"/>
                  <a:pt x="515" y="1227"/>
                  <a:pt x="515" y="1227"/>
                </a:cubicBezTo>
                <a:cubicBezTo>
                  <a:pt x="501" y="1227"/>
                  <a:pt x="501" y="1227"/>
                  <a:pt x="501" y="1227"/>
                </a:cubicBezTo>
                <a:cubicBezTo>
                  <a:pt x="501" y="1227"/>
                  <a:pt x="487" y="1169"/>
                  <a:pt x="456" y="1169"/>
                </a:cubicBezTo>
                <a:cubicBezTo>
                  <a:pt x="425" y="1169"/>
                  <a:pt x="401" y="1224"/>
                  <a:pt x="401" y="1224"/>
                </a:cubicBezTo>
                <a:cubicBezTo>
                  <a:pt x="392" y="1224"/>
                  <a:pt x="392" y="1224"/>
                  <a:pt x="392" y="1224"/>
                </a:cubicBezTo>
                <a:cubicBezTo>
                  <a:pt x="392" y="1243"/>
                  <a:pt x="392" y="1243"/>
                  <a:pt x="392" y="1243"/>
                </a:cubicBezTo>
                <a:cubicBezTo>
                  <a:pt x="373" y="1243"/>
                  <a:pt x="373" y="1243"/>
                  <a:pt x="373" y="1243"/>
                </a:cubicBezTo>
                <a:cubicBezTo>
                  <a:pt x="373" y="1233"/>
                  <a:pt x="373" y="1233"/>
                  <a:pt x="373" y="1233"/>
                </a:cubicBezTo>
                <a:cubicBezTo>
                  <a:pt x="320" y="1233"/>
                  <a:pt x="320" y="1233"/>
                  <a:pt x="320" y="1233"/>
                </a:cubicBezTo>
                <a:cubicBezTo>
                  <a:pt x="320" y="1245"/>
                  <a:pt x="320" y="1245"/>
                  <a:pt x="320" y="1245"/>
                </a:cubicBezTo>
                <a:cubicBezTo>
                  <a:pt x="303" y="1245"/>
                  <a:pt x="303" y="1245"/>
                  <a:pt x="303" y="1245"/>
                </a:cubicBezTo>
                <a:cubicBezTo>
                  <a:pt x="288" y="1257"/>
                  <a:pt x="288" y="1257"/>
                  <a:pt x="288" y="1257"/>
                </a:cubicBezTo>
                <a:cubicBezTo>
                  <a:pt x="288" y="1331"/>
                  <a:pt x="288" y="1331"/>
                  <a:pt x="288" y="1331"/>
                </a:cubicBezTo>
                <a:cubicBezTo>
                  <a:pt x="268" y="1331"/>
                  <a:pt x="268" y="1331"/>
                  <a:pt x="268" y="1331"/>
                </a:cubicBezTo>
                <a:cubicBezTo>
                  <a:pt x="268" y="1373"/>
                  <a:pt x="268" y="1373"/>
                  <a:pt x="268" y="1373"/>
                </a:cubicBezTo>
                <a:cubicBezTo>
                  <a:pt x="252" y="1373"/>
                  <a:pt x="252" y="1373"/>
                  <a:pt x="252" y="1373"/>
                </a:cubicBezTo>
                <a:cubicBezTo>
                  <a:pt x="252" y="1325"/>
                  <a:pt x="252" y="1325"/>
                  <a:pt x="252" y="1325"/>
                </a:cubicBezTo>
                <a:cubicBezTo>
                  <a:pt x="236" y="1325"/>
                  <a:pt x="236" y="1325"/>
                  <a:pt x="236" y="1325"/>
                </a:cubicBezTo>
                <a:cubicBezTo>
                  <a:pt x="236" y="1342"/>
                  <a:pt x="236" y="1342"/>
                  <a:pt x="236" y="1342"/>
                </a:cubicBezTo>
                <a:cubicBezTo>
                  <a:pt x="218" y="1342"/>
                  <a:pt x="218" y="1342"/>
                  <a:pt x="218" y="1342"/>
                </a:cubicBezTo>
                <a:cubicBezTo>
                  <a:pt x="218" y="1331"/>
                  <a:pt x="218" y="1331"/>
                  <a:pt x="218" y="1331"/>
                </a:cubicBezTo>
                <a:cubicBezTo>
                  <a:pt x="195" y="1331"/>
                  <a:pt x="195" y="1331"/>
                  <a:pt x="195" y="1331"/>
                </a:cubicBezTo>
                <a:cubicBezTo>
                  <a:pt x="195" y="1312"/>
                  <a:pt x="195" y="1312"/>
                  <a:pt x="195" y="1312"/>
                </a:cubicBezTo>
                <a:cubicBezTo>
                  <a:pt x="182" y="1299"/>
                  <a:pt x="182" y="1299"/>
                  <a:pt x="182" y="1299"/>
                </a:cubicBezTo>
                <a:cubicBezTo>
                  <a:pt x="168" y="1283"/>
                  <a:pt x="168" y="1283"/>
                  <a:pt x="168" y="1283"/>
                </a:cubicBezTo>
                <a:cubicBezTo>
                  <a:pt x="134" y="1283"/>
                  <a:pt x="134" y="1283"/>
                  <a:pt x="134" y="1283"/>
                </a:cubicBezTo>
                <a:cubicBezTo>
                  <a:pt x="102" y="1307"/>
                  <a:pt x="102" y="1307"/>
                  <a:pt x="102" y="1307"/>
                </a:cubicBezTo>
                <a:cubicBezTo>
                  <a:pt x="78" y="1307"/>
                  <a:pt x="78" y="1307"/>
                  <a:pt x="78" y="1307"/>
                </a:cubicBezTo>
                <a:cubicBezTo>
                  <a:pt x="78" y="1401"/>
                  <a:pt x="78" y="1401"/>
                  <a:pt x="78" y="1401"/>
                </a:cubicBezTo>
                <a:cubicBezTo>
                  <a:pt x="56" y="1357"/>
                  <a:pt x="56" y="1357"/>
                  <a:pt x="56" y="1357"/>
                </a:cubicBezTo>
                <a:cubicBezTo>
                  <a:pt x="56" y="1333"/>
                  <a:pt x="56" y="1333"/>
                  <a:pt x="56" y="1333"/>
                </a:cubicBezTo>
                <a:cubicBezTo>
                  <a:pt x="0" y="1333"/>
                  <a:pt x="0" y="1333"/>
                  <a:pt x="0" y="1333"/>
                </a:cubicBezTo>
                <a:cubicBezTo>
                  <a:pt x="0" y="1542"/>
                  <a:pt x="0" y="1542"/>
                  <a:pt x="0" y="1542"/>
                </a:cubicBezTo>
                <a:cubicBezTo>
                  <a:pt x="8000" y="1542"/>
                  <a:pt x="8000" y="1542"/>
                  <a:pt x="8000" y="1542"/>
                </a:cubicBezTo>
                <a:cubicBezTo>
                  <a:pt x="8000" y="1472"/>
                  <a:pt x="8000" y="1472"/>
                  <a:pt x="8000" y="1472"/>
                </a:cubicBezTo>
                <a:lnTo>
                  <a:pt x="7978" y="1472"/>
                </a:lnTo>
                <a:close/>
                <a:moveTo>
                  <a:pt x="3369" y="1457"/>
                </a:moveTo>
                <a:cubicBezTo>
                  <a:pt x="3356" y="1457"/>
                  <a:pt x="3356" y="1457"/>
                  <a:pt x="3356" y="1457"/>
                </a:cubicBezTo>
                <a:cubicBezTo>
                  <a:pt x="3356" y="1408"/>
                  <a:pt x="3356" y="1408"/>
                  <a:pt x="3356" y="1408"/>
                </a:cubicBezTo>
                <a:cubicBezTo>
                  <a:pt x="3369" y="1408"/>
                  <a:pt x="3369" y="1408"/>
                  <a:pt x="3369" y="1408"/>
                </a:cubicBezTo>
                <a:lnTo>
                  <a:pt x="3369" y="1457"/>
                </a:lnTo>
                <a:close/>
                <a:moveTo>
                  <a:pt x="3369" y="1389"/>
                </a:moveTo>
                <a:cubicBezTo>
                  <a:pt x="3356" y="1389"/>
                  <a:pt x="3356" y="1389"/>
                  <a:pt x="3356" y="1389"/>
                </a:cubicBezTo>
                <a:cubicBezTo>
                  <a:pt x="3356" y="1335"/>
                  <a:pt x="3356" y="1335"/>
                  <a:pt x="3356" y="1335"/>
                </a:cubicBezTo>
                <a:cubicBezTo>
                  <a:pt x="3369" y="1335"/>
                  <a:pt x="3369" y="1335"/>
                  <a:pt x="3369" y="1335"/>
                </a:cubicBezTo>
                <a:lnTo>
                  <a:pt x="3369" y="1389"/>
                </a:lnTo>
                <a:close/>
                <a:moveTo>
                  <a:pt x="3356" y="1141"/>
                </a:moveTo>
                <a:cubicBezTo>
                  <a:pt x="3356" y="1098"/>
                  <a:pt x="3356" y="1098"/>
                  <a:pt x="3356" y="1098"/>
                </a:cubicBezTo>
                <a:cubicBezTo>
                  <a:pt x="3356" y="1098"/>
                  <a:pt x="3373" y="1103"/>
                  <a:pt x="3373" y="1119"/>
                </a:cubicBezTo>
                <a:cubicBezTo>
                  <a:pt x="3373" y="1136"/>
                  <a:pt x="3356" y="1141"/>
                  <a:pt x="3356" y="1141"/>
                </a:cubicBezTo>
                <a:close/>
                <a:moveTo>
                  <a:pt x="3356" y="1060"/>
                </a:moveTo>
                <a:cubicBezTo>
                  <a:pt x="3356" y="1024"/>
                  <a:pt x="3356" y="1024"/>
                  <a:pt x="3356" y="1024"/>
                </a:cubicBezTo>
                <a:cubicBezTo>
                  <a:pt x="3356" y="1024"/>
                  <a:pt x="3373" y="1029"/>
                  <a:pt x="3373" y="1042"/>
                </a:cubicBezTo>
                <a:cubicBezTo>
                  <a:pt x="3373" y="1055"/>
                  <a:pt x="3356" y="1060"/>
                  <a:pt x="3356" y="1060"/>
                </a:cubicBezTo>
                <a:close/>
                <a:moveTo>
                  <a:pt x="3356" y="988"/>
                </a:moveTo>
                <a:cubicBezTo>
                  <a:pt x="3356" y="950"/>
                  <a:pt x="3356" y="950"/>
                  <a:pt x="3356" y="950"/>
                </a:cubicBezTo>
                <a:cubicBezTo>
                  <a:pt x="3356" y="950"/>
                  <a:pt x="3373" y="953"/>
                  <a:pt x="3373" y="969"/>
                </a:cubicBezTo>
                <a:cubicBezTo>
                  <a:pt x="3373" y="985"/>
                  <a:pt x="3356" y="988"/>
                  <a:pt x="3356" y="988"/>
                </a:cubicBezTo>
                <a:close/>
                <a:moveTo>
                  <a:pt x="3356" y="911"/>
                </a:moveTo>
                <a:cubicBezTo>
                  <a:pt x="3356" y="872"/>
                  <a:pt x="3356" y="872"/>
                  <a:pt x="3356" y="872"/>
                </a:cubicBezTo>
                <a:cubicBezTo>
                  <a:pt x="3356" y="872"/>
                  <a:pt x="3373" y="878"/>
                  <a:pt x="3373" y="891"/>
                </a:cubicBezTo>
                <a:cubicBezTo>
                  <a:pt x="3373" y="905"/>
                  <a:pt x="3356" y="911"/>
                  <a:pt x="3356" y="911"/>
                </a:cubicBezTo>
                <a:close/>
                <a:moveTo>
                  <a:pt x="3356" y="835"/>
                </a:moveTo>
                <a:cubicBezTo>
                  <a:pt x="3356" y="796"/>
                  <a:pt x="3356" y="796"/>
                  <a:pt x="3356" y="796"/>
                </a:cubicBezTo>
                <a:cubicBezTo>
                  <a:pt x="3356" y="796"/>
                  <a:pt x="3373" y="800"/>
                  <a:pt x="3373" y="815"/>
                </a:cubicBezTo>
                <a:cubicBezTo>
                  <a:pt x="3373" y="831"/>
                  <a:pt x="3356" y="835"/>
                  <a:pt x="3356" y="835"/>
                </a:cubicBezTo>
                <a:close/>
                <a:moveTo>
                  <a:pt x="3356" y="756"/>
                </a:moveTo>
                <a:cubicBezTo>
                  <a:pt x="3356" y="718"/>
                  <a:pt x="3356" y="718"/>
                  <a:pt x="3356" y="718"/>
                </a:cubicBezTo>
                <a:cubicBezTo>
                  <a:pt x="3356" y="718"/>
                  <a:pt x="3373" y="720"/>
                  <a:pt x="3373" y="737"/>
                </a:cubicBezTo>
                <a:cubicBezTo>
                  <a:pt x="3373" y="754"/>
                  <a:pt x="3356" y="756"/>
                  <a:pt x="3356" y="756"/>
                </a:cubicBezTo>
                <a:close/>
                <a:moveTo>
                  <a:pt x="5556" y="570"/>
                </a:moveTo>
                <a:cubicBezTo>
                  <a:pt x="5508" y="582"/>
                  <a:pt x="5508" y="582"/>
                  <a:pt x="5508" y="582"/>
                </a:cubicBezTo>
                <a:cubicBezTo>
                  <a:pt x="5490" y="529"/>
                  <a:pt x="5490" y="529"/>
                  <a:pt x="5490" y="529"/>
                </a:cubicBezTo>
                <a:cubicBezTo>
                  <a:pt x="5566" y="508"/>
                  <a:pt x="5566" y="508"/>
                  <a:pt x="5566" y="508"/>
                </a:cubicBezTo>
                <a:lnTo>
                  <a:pt x="5556" y="570"/>
                </a:lnTo>
                <a:close/>
              </a:path>
            </a:pathLst>
          </a:cu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28A9D6">
                    <a:alpha val="75000"/>
                  </a:srgbClr>
                </a:gs>
              </a:gsLst>
              <a:lin ang="5400000" scaled="1"/>
            </a:gradFill>
          </a:ln>
          <a:effectLst/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9pPr>
          </a:lstStyle>
          <a:p>
            <a:endParaRPr lang="zh-CN" altLang="en-US" sz="2400"/>
          </a:p>
        </p:txBody>
      </p:sp>
      <p:cxnSp>
        <p:nvCxnSpPr>
          <p:cNvPr id="20" name="直接连接符 20" hidden="1"/>
          <p:cNvCxnSpPr/>
          <p:nvPr/>
        </p:nvCxnSpPr>
        <p:spPr>
          <a:xfrm>
            <a:off x="2386013" y="431803"/>
            <a:ext cx="0" cy="525463"/>
          </a:xfrm>
          <a:prstGeom prst="line">
            <a:avLst/>
          </a:prstGeom>
          <a:ln>
            <a:solidFill>
              <a:srgbClr val="28A9D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7"/>
          <p:cNvSpPr txBox="1"/>
          <p:nvPr/>
        </p:nvSpPr>
        <p:spPr>
          <a:xfrm>
            <a:off x="250032" y="455614"/>
            <a:ext cx="920354" cy="646331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9pPr>
          </a:lstStyle>
          <a:p>
            <a:pPr algn="ctr"/>
            <a:r>
              <a:rPr lang="zh-CN" altLang="en-US" sz="1800">
                <a:solidFill>
                  <a:srgbClr val="404040"/>
                </a:solidFill>
              </a:rPr>
              <a:t>第四部分</a:t>
            </a:r>
          </a:p>
        </p:txBody>
      </p:sp>
      <p:sp>
        <p:nvSpPr>
          <p:cNvPr id="22" name="任意多边形 22"/>
          <p:cNvSpPr/>
          <p:nvPr/>
        </p:nvSpPr>
        <p:spPr>
          <a:xfrm flipV="1">
            <a:off x="130969" y="423863"/>
            <a:ext cx="1039416" cy="431800"/>
          </a:xfrm>
          <a:custGeom>
            <a:avLst/>
            <a:gdLst>
              <a:gd name="connsiteX0" fmla="*/ 167822 w 1386790"/>
              <a:gd name="connsiteY0" fmla="*/ 524933 h 524933"/>
              <a:gd name="connsiteX1" fmla="*/ 168846 w 1386790"/>
              <a:gd name="connsiteY1" fmla="*/ 524933 h 524933"/>
              <a:gd name="connsiteX2" fmla="*/ 168846 w 1386790"/>
              <a:gd name="connsiteY2" fmla="*/ 14598 h 524933"/>
              <a:gd name="connsiteX3" fmla="*/ 1386790 w 1386790"/>
              <a:gd name="connsiteY3" fmla="*/ 14598 h 524933"/>
              <a:gd name="connsiteX4" fmla="*/ 1386790 w 1386790"/>
              <a:gd name="connsiteY4" fmla="*/ 0 h 524933"/>
              <a:gd name="connsiteX5" fmla="*/ 167822 w 1386790"/>
              <a:gd name="connsiteY5" fmla="*/ 0 h 524933"/>
              <a:gd name="connsiteX6" fmla="*/ 152999 w 1386790"/>
              <a:gd name="connsiteY6" fmla="*/ 0 h 524933"/>
              <a:gd name="connsiteX7" fmla="*/ 152999 w 1386790"/>
              <a:gd name="connsiteY7" fmla="*/ 507260 h 524933"/>
              <a:gd name="connsiteX8" fmla="*/ 107280 w 1386790"/>
              <a:gd name="connsiteY8" fmla="*/ 507260 h 524933"/>
              <a:gd name="connsiteX9" fmla="*/ 107280 w 1386790"/>
              <a:gd name="connsiteY9" fmla="*/ 0 h 524933"/>
              <a:gd name="connsiteX10" fmla="*/ 0 w 1386790"/>
              <a:gd name="connsiteY10" fmla="*/ 0 h 524933"/>
              <a:gd name="connsiteX11" fmla="*/ 0 w 1386790"/>
              <a:gd name="connsiteY11" fmla="*/ 524932 h 524933"/>
              <a:gd name="connsiteX12" fmla="*/ 33834 w 1386790"/>
              <a:gd name="connsiteY12" fmla="*/ 524932 h 524933"/>
              <a:gd name="connsiteX13" fmla="*/ 33834 w 1386790"/>
              <a:gd name="connsiteY13" fmla="*/ 23810 h 524933"/>
              <a:gd name="connsiteX14" fmla="*/ 79553 w 1386790"/>
              <a:gd name="connsiteY14" fmla="*/ 23810 h 524933"/>
              <a:gd name="connsiteX15" fmla="*/ 79553 w 1386790"/>
              <a:gd name="connsiteY15" fmla="*/ 524932 h 524933"/>
              <a:gd name="connsiteX16" fmla="*/ 167822 w 1386790"/>
              <a:gd name="connsiteY16" fmla="*/ 524932 h 52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86790" h="524933">
                <a:moveTo>
                  <a:pt x="167822" y="524933"/>
                </a:moveTo>
                <a:lnTo>
                  <a:pt x="168846" y="524933"/>
                </a:lnTo>
                <a:lnTo>
                  <a:pt x="168846" y="14598"/>
                </a:lnTo>
                <a:lnTo>
                  <a:pt x="1386790" y="14598"/>
                </a:lnTo>
                <a:lnTo>
                  <a:pt x="1386790" y="0"/>
                </a:lnTo>
                <a:lnTo>
                  <a:pt x="167822" y="0"/>
                </a:lnTo>
                <a:lnTo>
                  <a:pt x="152999" y="0"/>
                </a:lnTo>
                <a:lnTo>
                  <a:pt x="152999" y="507260"/>
                </a:lnTo>
                <a:lnTo>
                  <a:pt x="107280" y="507260"/>
                </a:lnTo>
                <a:lnTo>
                  <a:pt x="107280" y="0"/>
                </a:lnTo>
                <a:lnTo>
                  <a:pt x="0" y="0"/>
                </a:lnTo>
                <a:lnTo>
                  <a:pt x="0" y="524932"/>
                </a:lnTo>
                <a:lnTo>
                  <a:pt x="33834" y="524932"/>
                </a:lnTo>
                <a:lnTo>
                  <a:pt x="33834" y="23810"/>
                </a:lnTo>
                <a:lnTo>
                  <a:pt x="79553" y="23810"/>
                </a:lnTo>
                <a:lnTo>
                  <a:pt x="79553" y="524932"/>
                </a:lnTo>
                <a:lnTo>
                  <a:pt x="167822" y="524932"/>
                </a:lnTo>
                <a:close/>
              </a:path>
            </a:pathLst>
          </a:custGeom>
          <a:solidFill>
            <a:srgbClr val="28A9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3" name="椭圆 23"/>
          <p:cNvSpPr/>
          <p:nvPr/>
        </p:nvSpPr>
        <p:spPr>
          <a:xfrm>
            <a:off x="8367612" y="275378"/>
            <a:ext cx="411748" cy="548997"/>
          </a:xfrm>
          <a:prstGeom prst="ellipse">
            <a:avLst/>
          </a:prstGeom>
          <a:blipFill dpi="0" rotWithShape="1">
            <a:blip r:embed="rId2"/>
            <a:srcRect/>
            <a:tile tx="-19050" ty="101600" sx="20000" sy="20000" flip="none" algn="ctr"/>
          </a:blipFill>
          <a:ln w="9525">
            <a:solidFill>
              <a:srgbClr val="4DB8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pperplate Gothic Bold" pitchFamily="34" charset="0"/>
                <a:ea typeface="微软雅黑" pitchFamily="34" charset="-122"/>
              </a:defRPr>
            </a:lvl9pPr>
          </a:lstStyle>
          <a:p>
            <a:pPr algn="ctr"/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4" name="灯片编号占位符 3"/>
          <p:cNvSpPr>
            <a:spLocks noGrp="1"/>
          </p:cNvSpPr>
          <p:nvPr>
            <p:ph type="sldNum" sz="quarter" idx="10"/>
          </p:nvPr>
        </p:nvSpPr>
        <p:spPr>
          <a:xfrm>
            <a:off x="777479" y="6334128"/>
            <a:ext cx="219075" cy="284163"/>
          </a:xfrm>
        </p:spPr>
        <p:txBody>
          <a:bodyPr anchor="ctr" anchorCtr="1"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16BC9A3A-7695-4BD7-8113-F578928DAF7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61668505"/>
      </p:ext>
    </p:extLst>
  </p:cSld>
  <p:clrMapOvr>
    <a:masterClrMapping/>
  </p:clrMapOvr>
  <p:transition spd="med"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: Emphasis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72D8D8BA-2F12-4A8D-ABB0-F0F5A679D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>
              <a:defRPr/>
            </a:pPr>
            <a:fld id="{044D29C1-5945-463E-93B6-298DFAD97ABA}" type="datetime1">
              <a:rPr lang="en-US"/>
              <a:pPr>
                <a:defRPr/>
              </a:pPr>
              <a:t>11/21/2019</a:t>
            </a:fld>
            <a:endParaRPr lang="en-US" dirty="0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094948AF-5F31-4BDA-A662-C47A33AD7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BE189C85-663A-43C7-A745-A3DB4AD5E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474747"/>
                </a:solidFill>
              </a:defRPr>
            </a:lvl1pPr>
          </a:lstStyle>
          <a:p>
            <a:pPr>
              <a:defRPr/>
            </a:pPr>
            <a:fld id="{92FEEF24-8E03-4AC8-BBD9-5A6090871F6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318720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53A0F-5A17-448D-B887-56CBE408AF64}" type="datetimeFigureOut">
              <a:rPr lang="en-GB" smtClean="0"/>
              <a:pPr/>
              <a:t>21/11/2019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E434C5-5F6B-4DD8-BDC8-682E9D336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42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687474"/>
            <a:ext cx="7989752" cy="108332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228003"/>
            <a:ext cx="7989752" cy="3630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59327" y="595613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C856D81D-EA6B-4514-AE62-85DC100FB8F5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0"/>
            <a:ext cx="487058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00476" y="5956136"/>
            <a:ext cx="770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338B349F-21A1-48D5-A66B-ABE64A807EB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48091" y="441325"/>
            <a:ext cx="2719909" cy="10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5976001" y="441325"/>
            <a:ext cx="2710800" cy="10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216601" y="441325"/>
            <a:ext cx="2710800" cy="10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16028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5894" y="705124"/>
            <a:ext cx="8272212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4" y="2336003"/>
            <a:ext cx="8272212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04464" y="5956138"/>
            <a:ext cx="21335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5894" y="5951812"/>
            <a:ext cx="51879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18725" y="5956138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34901" y="457200"/>
            <a:ext cx="277749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031610" y="453643"/>
            <a:ext cx="277749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181373" y="457200"/>
            <a:ext cx="277749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27620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342900" rtl="0" eaLnBrk="1" latinLnBrk="0" hangingPunct="1">
        <a:spcBef>
          <a:spcPct val="0"/>
        </a:spcBef>
        <a:buNone/>
        <a:defRPr sz="21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9500" indent="-229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350" kern="1200">
          <a:solidFill>
            <a:schemeClr val="tx2"/>
          </a:solidFill>
          <a:latin typeface="+mn-lt"/>
          <a:ea typeface="+mn-ea"/>
          <a:cs typeface="+mn-cs"/>
        </a:defRPr>
      </a:lvl1pPr>
      <a:lvl2pPr marL="472500" indent="-229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2pPr>
      <a:lvl3pPr marL="675000" indent="-202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050" kern="1200">
          <a:solidFill>
            <a:schemeClr val="tx2"/>
          </a:solidFill>
          <a:latin typeface="+mn-lt"/>
          <a:ea typeface="+mn-ea"/>
          <a:cs typeface="+mn-cs"/>
        </a:defRPr>
      </a:lvl3pPr>
      <a:lvl4pPr marL="93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4pPr>
      <a:lvl5pPr marL="120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5pPr>
      <a:lvl6pPr marL="142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6pPr>
      <a:lvl7pPr marL="165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87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8pPr>
      <a:lvl9pPr marL="210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348882"/>
            <a:ext cx="8229600" cy="3777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74494F-D4E2-48E3-8437-2089B55E4131}" type="datetimeFigureOut">
              <a:rPr lang="id-ID" smtClean="0"/>
              <a:t>21/11/2019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C9A3A-7695-4BD7-8113-F578928DAF72}" type="slidenum">
              <a:rPr lang="id-ID" smtClean="0"/>
              <a:t>‹#›</a:t>
            </a:fld>
            <a:endParaRPr lang="id-ID"/>
          </a:p>
        </p:txBody>
      </p:sp>
      <p:pic>
        <p:nvPicPr>
          <p:cNvPr id="1026" name="Picture 2" descr="D:\Template Powerpoint\powerpoint bps_rev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"/>
            <a:ext cx="9144001" cy="89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0194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8247663-041C-481A-9EF5-D21BBF7DF022}"/>
              </a:ext>
            </a:extLst>
          </p:cNvPr>
          <p:cNvSpPr/>
          <p:nvPr/>
        </p:nvSpPr>
        <p:spPr>
          <a:xfrm>
            <a:off x="457200" y="3676780"/>
            <a:ext cx="8229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PENILAIAN DAN PENGANUGERAHAN PARAMAKARYA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TAHUN 2019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0BE413-BCDB-4B0D-B22D-B4D457250E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6934" y="690390"/>
            <a:ext cx="1950132" cy="2357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>
            <a:extLst>
              <a:ext uri="{FF2B5EF4-FFF2-40B4-BE49-F238E27FC236}">
                <a16:creationId xmlns:a16="http://schemas.microsoft.com/office/drawing/2014/main" id="{8DB3A529-1514-4E05-8A8D-9CF7BB27AD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5705945"/>
            <a:ext cx="75612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altLang="id-ID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DIREKTORAT JENDERAL PEMBINAAN PELATIHAN DAN PRODUKTIVITAS</a:t>
            </a:r>
            <a:endParaRPr kumimoji="0" lang="id-ID" altLang="id-ID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altLang="id-ID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DIREKTORAT BINA PRODUKTIVITAS</a:t>
            </a:r>
            <a:endParaRPr kumimoji="0" lang="sv-SE" altLang="id-ID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3A4D3F2-E119-42E4-B30C-B655DCAE54B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81025" y="815956"/>
            <a:ext cx="7989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cap="none" dirty="0">
                <a:solidFill>
                  <a:prstClr val="white"/>
                </a:solidFill>
                <a:latin typeface="Gill Sans MT" panose="020B0502020104020203"/>
                <a:ea typeface="+mn-ea"/>
                <a:cs typeface="+mn-cs"/>
              </a:rPr>
              <a:t>PENTINGNYA PRODUKTIVITAS DAN MENJADI PRODUKTIF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3156C55-2C55-44DA-A28E-A38DDB8F238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22031" y="2039982"/>
            <a:ext cx="8534400" cy="4644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0513" indent="-290513">
              <a:buFont typeface="Wingdings" pitchFamily="2" charset="2"/>
              <a:buChar char="q"/>
            </a:pP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Produktif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berarti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EFEKTIF, EFISIEN, BERKUALITAS dan RAMAH LINGKUNGAN</a:t>
            </a:r>
          </a:p>
          <a:p>
            <a:pPr marL="290513" indent="-290513">
              <a:buFont typeface="Wingdings" pitchFamily="2" charset="2"/>
              <a:buChar char="q"/>
            </a:pP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Dibutuhkan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komitmen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semua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pihak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(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manajemen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dan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karyawan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),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konsisten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dan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berkesinambungan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-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dilakukan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terus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menerus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untuk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mencapai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hasil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hari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ini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lebih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baik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dari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hari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kemarin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, dan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hari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esok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lebih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baik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dari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hari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ini</a:t>
            </a:r>
            <a:endParaRPr lang="en-US" b="1" dirty="0">
              <a:solidFill>
                <a:schemeClr val="accent1"/>
              </a:solidFill>
              <a:latin typeface="Gill Sans MT" panose="020B0502020104020203"/>
            </a:endParaRPr>
          </a:p>
          <a:p>
            <a:pPr marL="290513" indent="-290513">
              <a:buFont typeface="Wingdings" pitchFamily="2" charset="2"/>
              <a:buChar char="q"/>
            </a:pP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Kementerian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Ketenagakerjaan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RI,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sejak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tahun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1968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telah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berupaya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meningkatkan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produktivitas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dunia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usaha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melalui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perbaikan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CARA BEKERJA (the way people work)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dengan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memperkenalkan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dan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membimbing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penerapan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alat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,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teknik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dan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metodologi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peningkatan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produktivitas</a:t>
            </a:r>
            <a:endParaRPr lang="en-US" b="1" dirty="0">
              <a:solidFill>
                <a:schemeClr val="accent1"/>
              </a:solidFill>
              <a:latin typeface="Gill Sans MT" panose="020B0502020104020203"/>
            </a:endParaRPr>
          </a:p>
          <a:p>
            <a:pPr marL="290513" indent="-290513">
              <a:buFont typeface="Wingdings" pitchFamily="2" charset="2"/>
              <a:buChar char="q"/>
            </a:pP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Cara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bekerja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yang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produktif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(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efektif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,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efisien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,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berkualitas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dan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ramah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lingkungan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)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ini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disinyalir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memegang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peranan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paling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tinggi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dalam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mempengaruhi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perbedaan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output per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tenaga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kerja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,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dibandingkan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faktor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lainnya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,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seperti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tingkat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pendidikan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dan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keterampilan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tenaga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kerja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serta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dukungan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modal yang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cukup</a:t>
            </a:r>
            <a:endParaRPr lang="en-US" b="1" dirty="0">
              <a:solidFill>
                <a:schemeClr val="accent1"/>
              </a:solidFill>
              <a:latin typeface="Gill Sans MT" panose="020B0502020104020203"/>
            </a:endParaRPr>
          </a:p>
        </p:txBody>
      </p:sp>
    </p:spTree>
    <p:extLst>
      <p:ext uri="{BB962C8B-B14F-4D97-AF65-F5344CB8AC3E}">
        <p14:creationId xmlns:p14="http://schemas.microsoft.com/office/powerpoint/2010/main" val="821876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958EB65-68E3-4CFA-9F04-1FAC4EBA292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77056" y="833559"/>
            <a:ext cx="7989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cap="none" dirty="0">
                <a:solidFill>
                  <a:prstClr val="white"/>
                </a:solidFill>
                <a:latin typeface="Gill Sans MT" panose="020B0502020104020203"/>
                <a:ea typeface="+mn-ea"/>
                <a:cs typeface="+mn-cs"/>
              </a:rPr>
              <a:t>PERLUNYA PENGHARGAAN BAGI PERUSAHAAN YANG BERHASIL DAN TETAP PRODUKTIF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47C6F71-2C3D-4923-A0D7-20C7A23CC11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63415" y="2002542"/>
            <a:ext cx="8335108" cy="4644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0513" indent="-290513">
              <a:buFont typeface="Wingdings" pitchFamily="2" charset="2"/>
              <a:buChar char="q"/>
            </a:pPr>
            <a:r>
              <a:rPr lang="en-US" b="1" i="1" dirty="0">
                <a:solidFill>
                  <a:schemeClr val="accent1"/>
                </a:solidFill>
                <a:latin typeface="Gill Sans MT" panose="020B0502020104020203"/>
              </a:rPr>
              <a:t>Productivity is not an accident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,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menjadi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produktif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melibatkan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id-ID" b="1" dirty="0">
                <a:solidFill>
                  <a:schemeClr val="accent1"/>
                </a:solidFill>
                <a:latin typeface="Gill Sans MT" panose="020B0502020104020203"/>
              </a:rPr>
              <a:t>proses yang sistematik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dan tata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kelola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yang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baik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.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Butuh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KOMITMEN, KONSISTENSI dan KONTINUITAS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semua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pihak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dalam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suatu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perusahaan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dalam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upaya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peningkatan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produktivitas</a:t>
            </a:r>
            <a:endParaRPr lang="en-US" b="1" dirty="0">
              <a:solidFill>
                <a:schemeClr val="accent1"/>
              </a:solidFill>
              <a:latin typeface="Gill Sans MT" panose="020B0502020104020203"/>
            </a:endParaRPr>
          </a:p>
          <a:p>
            <a:pPr marL="290513" indent="-290513">
              <a:buFont typeface="Wingdings" pitchFamily="2" charset="2"/>
              <a:buChar char="q"/>
            </a:pP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Pr</a:t>
            </a:r>
            <a:r>
              <a:rPr lang="id-ID" b="1" dirty="0">
                <a:solidFill>
                  <a:schemeClr val="accent1"/>
                </a:solidFill>
                <a:latin typeface="Gill Sans MT" panose="020B0502020104020203"/>
              </a:rPr>
              <a:t>oduktivitas dapat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saja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id-ID" b="1" dirty="0">
                <a:solidFill>
                  <a:schemeClr val="accent1"/>
                </a:solidFill>
                <a:latin typeface="Gill Sans MT" panose="020B0502020104020203"/>
              </a:rPr>
              <a:t>dirancang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untuk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terlihat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hasilnya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id-ID" b="1" dirty="0">
                <a:solidFill>
                  <a:schemeClr val="accent1"/>
                </a:solidFill>
                <a:latin typeface="Gill Sans MT" panose="020B0502020104020203"/>
              </a:rPr>
              <a:t>pada tahap akhir,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tapi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bisa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juga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terjadi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karena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adanya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id-ID" b="1" dirty="0">
                <a:solidFill>
                  <a:schemeClr val="accent1"/>
                </a:solidFill>
                <a:latin typeface="Gill Sans MT" panose="020B0502020104020203"/>
              </a:rPr>
              <a:t>inisiatif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-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inisiatif</a:t>
            </a:r>
            <a:r>
              <a:rPr lang="id-ID" b="1" dirty="0">
                <a:solidFill>
                  <a:schemeClr val="accent1"/>
                </a:solidFill>
                <a:latin typeface="Gill Sans MT" panose="020B0502020104020203"/>
              </a:rPr>
              <a:t> yang cemerlang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;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atau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terjadi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id-ID" b="1" dirty="0">
                <a:solidFill>
                  <a:schemeClr val="accent1"/>
                </a:solidFill>
                <a:latin typeface="Gill Sans MT" panose="020B0502020104020203"/>
              </a:rPr>
              <a:t>secara tiba-tiba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karena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adanya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id-ID" b="1" dirty="0">
                <a:solidFill>
                  <a:schemeClr val="accent1"/>
                </a:solidFill>
                <a:latin typeface="Gill Sans MT" panose="020B0502020104020203"/>
              </a:rPr>
              <a:t>sebuah TEROBOSAN atau INOVASI</a:t>
            </a:r>
            <a:endParaRPr lang="en-US" b="1" dirty="0">
              <a:solidFill>
                <a:schemeClr val="accent1"/>
              </a:solidFill>
              <a:latin typeface="Gill Sans MT" panose="020B0502020104020203"/>
            </a:endParaRPr>
          </a:p>
          <a:p>
            <a:pPr marL="290513" indent="-290513">
              <a:buFont typeface="Wingdings" pitchFamily="2" charset="2"/>
              <a:buChar char="q"/>
            </a:pP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Untuk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memotivasi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dunia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usaha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agar standard of excellence in quality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berlaku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dan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tetap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dipertahankan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oleh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perusahaan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untuk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membantu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mereka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mencapai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kualifikasi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usaha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kelas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dunia</a:t>
            </a:r>
          </a:p>
          <a:p>
            <a:pPr marL="290513" indent="-290513">
              <a:buFont typeface="Wingdings" pitchFamily="2" charset="2"/>
              <a:buChar char="q"/>
            </a:pP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Penghargaan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produktivitas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(di Amerika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disebut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i="1" dirty="0">
                <a:solidFill>
                  <a:schemeClr val="accent1"/>
                </a:solidFill>
                <a:latin typeface="Gill Sans MT" panose="020B0502020104020203"/>
              </a:rPr>
              <a:t>Malcom Baldridge Award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)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diberikan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pemerintah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melalui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Kementerian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Ketenagakerjaan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RI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kepada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perusahaan-perusahaan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yang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berhasil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meningkatkan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produktivitasnya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minimal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selama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3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tahun</a:t>
            </a:r>
            <a:r>
              <a:rPr lang="en-US" b="1" dirty="0">
                <a:solidFill>
                  <a:schemeClr val="accent1"/>
                </a:solidFill>
                <a:latin typeface="Gill Sans MT" panose="020B0502020104020203"/>
              </a:rPr>
              <a:t> </a:t>
            </a:r>
            <a:r>
              <a:rPr lang="en-US" b="1" dirty="0" err="1">
                <a:solidFill>
                  <a:schemeClr val="accent1"/>
                </a:solidFill>
                <a:latin typeface="Gill Sans MT" panose="020B0502020104020203"/>
              </a:rPr>
              <a:t>berturut-turut</a:t>
            </a:r>
            <a:endParaRPr lang="en-US" b="1" dirty="0">
              <a:solidFill>
                <a:schemeClr val="accent1"/>
              </a:solidFill>
              <a:latin typeface="Gill Sans MT" panose="020B0502020104020203"/>
            </a:endParaRPr>
          </a:p>
        </p:txBody>
      </p:sp>
    </p:spTree>
    <p:extLst>
      <p:ext uri="{BB962C8B-B14F-4D97-AF65-F5344CB8AC3E}">
        <p14:creationId xmlns:p14="http://schemas.microsoft.com/office/powerpoint/2010/main" val="3282376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3400" y="762000"/>
            <a:ext cx="822960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TUJUAN PENGHARGAAN PRODUKTIVITAS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PARAMAKARYA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0999" y="2027396"/>
            <a:ext cx="8229601" cy="46782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Memberikan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pengakuan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penghargaan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kepada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perusahaan-perusahaan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yang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telah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berhasil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menunjukkan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secara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nyata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keberhasilan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dalam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menerapkan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konsep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produktivitas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kualitas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dibidang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produksi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,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pemasaran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,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tenaga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kerja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,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keuangan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serta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penerapan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penguasaan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teknologi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Meningkatkan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intensitas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gerakan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memasifkan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konsep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produktivitas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dan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kualitas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dengan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penunjukan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keberhasilan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melalui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penerapan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konsep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produktivitas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oleh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perusahaan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213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57200" y="2057400"/>
            <a:ext cx="8229600" cy="46782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Menciptakan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iklim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dan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kerjasama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yang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didasarkan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kepada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semangat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kemitraan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yang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sederajat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dan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saling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menguntungkan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diantara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pemerintah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,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perusahaan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berskala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besar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,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menengah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dan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kecil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dalam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bidang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penerapan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konsep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produktivitas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dan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kualitas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secara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tepat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dan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benar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Mendorong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peningkatan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produktivitas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kualitas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serta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daya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saing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perusahaan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agar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lebih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berperan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dalam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menciptakan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lapangan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kerja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untuk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kesejahteraan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masyarakat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762000"/>
            <a:ext cx="7772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…..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Lanjutan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7112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81000" y="2133600"/>
            <a:ext cx="8305800" cy="39703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5"/>
              <a:tabLst/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Mensosialisasikan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kategori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kriteria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perusahaan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unggul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kepada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perusahaan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untuk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diimplementasikan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5"/>
              <a:tabLst/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Memberikan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pengakuan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penghargaan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kepada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perusahaan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unggul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untuk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dijadikan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teladan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benchmarking / best practice 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5"/>
              <a:tabLst/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Memfasilitasi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pertukaran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informasi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tentang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pengalaman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praktis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terbaik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(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best practice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)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 startAt="5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762000"/>
            <a:ext cx="7772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…..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Lanjutan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9760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3400" y="942220"/>
            <a:ext cx="7848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PERSYARATAN PERUSAHAAN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9324" y="2267465"/>
            <a:ext cx="80772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Jenis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Perusahaan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sebagai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berikut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1A326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Skala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usaha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Kecil,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Menengah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dan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Besar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1A326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Bukan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PMA</a:t>
            </a:r>
          </a:p>
          <a:p>
            <a:pPr marL="355600" marR="0" lvl="0" indent="-355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Bukan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Modal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Patungan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/ joint venture</a:t>
            </a:r>
          </a:p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Bukan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anak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perusahaan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atau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cabang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</a:p>
          <a:p>
            <a:pPr marL="355600" marR="0" lvl="0" indent="-355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 	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atau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kelompok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usaha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1A326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/ holding company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24690"/>
            <a:ext cx="86452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2"/>
                </a:solidFill>
                <a:latin typeface="Gill Sans MT" panose="020B0502020104020203"/>
              </a:rPr>
              <a:t>PROSES PENILAIAN -1</a:t>
            </a:r>
            <a:r>
              <a:rPr lang="en-US" sz="3200" b="1" dirty="0">
                <a:latin typeface="Adobe Caslon Pro" pitchFamily="18" charset="0"/>
              </a:rPr>
              <a:t>: </a:t>
            </a:r>
            <a:r>
              <a:rPr lang="en-US" sz="2800" b="1" dirty="0" err="1">
                <a:latin typeface="Adobe Caslon Pro" pitchFamily="18" charset="0"/>
              </a:rPr>
              <a:t>persyaratan</a:t>
            </a:r>
            <a:r>
              <a:rPr lang="en-US" sz="2800" b="1" dirty="0">
                <a:latin typeface="Adobe Caslon Pro" pitchFamily="18" charset="0"/>
              </a:rPr>
              <a:t> </a:t>
            </a:r>
            <a:r>
              <a:rPr lang="en-US" sz="2800" b="1" dirty="0" err="1">
                <a:latin typeface="Adobe Caslon Pro" pitchFamily="18" charset="0"/>
              </a:rPr>
              <a:t>perusahaan</a:t>
            </a:r>
            <a:r>
              <a:rPr lang="en-US" sz="2800" b="1" dirty="0">
                <a:latin typeface="Adobe Caslon Pro" pitchFamily="18" charset="0"/>
              </a:rPr>
              <a:t> dan </a:t>
            </a:r>
            <a:r>
              <a:rPr lang="en-US" sz="2800" b="1" dirty="0" err="1">
                <a:latin typeface="Adobe Caslon Pro" pitchFamily="18" charset="0"/>
              </a:rPr>
              <a:t>metode</a:t>
            </a:r>
            <a:r>
              <a:rPr lang="en-US" sz="2800" b="1" dirty="0">
                <a:latin typeface="Adobe Caslon Pro" pitchFamily="18" charset="0"/>
              </a:rPr>
              <a:t> </a:t>
            </a:r>
            <a:r>
              <a:rPr lang="en-US" sz="2800" b="1" dirty="0" err="1">
                <a:latin typeface="Adobe Caslon Pro" pitchFamily="18" charset="0"/>
              </a:rPr>
              <a:t>penilaian</a:t>
            </a:r>
            <a:r>
              <a:rPr lang="en-US" sz="2800" b="1" dirty="0">
                <a:latin typeface="Adobe Caslon Pro" pitchFamily="18" charset="0"/>
              </a:rPr>
              <a:t>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3251161"/>
              </p:ext>
            </p:extLst>
          </p:nvPr>
        </p:nvGraphicFramePr>
        <p:xfrm>
          <a:off x="117767" y="1249317"/>
          <a:ext cx="8908465" cy="536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824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259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solidFill>
                            <a:schemeClr val="tx1"/>
                          </a:solidFill>
                        </a:rPr>
                        <a:t>Persyaratan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 Perusahaan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>
                          <a:solidFill>
                            <a:schemeClr val="tx1"/>
                          </a:solidFill>
                        </a:rPr>
                        <a:t>Metode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</a:rPr>
                        <a:t>Penilaian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(7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</a:rPr>
                        <a:t>Kriteria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Malcom Baldridge + 1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</a:rPr>
                        <a:t>kriteria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Memiliki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NPWP Perusahaan dan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membayar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pajak</a:t>
                      </a: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A3260"/>
                        </a:solidFill>
                        <a:effectLst/>
                        <a:uLnTx/>
                        <a:uFillTx/>
                        <a:latin typeface="Gill Sans MT" panose="020B0502020104020203"/>
                        <a:ea typeface="+mn-ea"/>
                        <a:cs typeface="+mn-cs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Surat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Izin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Usaha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Mematuhi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ketentuan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/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regulasi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Ketenagakerjaan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:</a:t>
                      </a:r>
                    </a:p>
                    <a:p>
                      <a:pPr marL="723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Perjanjian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Kerja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/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Peraturan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Perusahaan /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Perjanjian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Kerja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Bersama</a:t>
                      </a:r>
                    </a:p>
                    <a:p>
                      <a:pPr marL="723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Kepesertaan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program BPJS (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Ketenagakerjaan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dan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Kesehatan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)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bagi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karyawan</a:t>
                      </a:r>
                      <a:endParaRPr kumimoji="0" lang="en-US" sz="16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A3260"/>
                        </a:solidFill>
                        <a:effectLst/>
                        <a:uLnTx/>
                        <a:uFillTx/>
                        <a:latin typeface="Gill Sans MT" panose="020B0502020104020203"/>
                        <a:ea typeface="+mn-ea"/>
                        <a:cs typeface="+mn-cs"/>
                      </a:endParaRPr>
                    </a:p>
                    <a:p>
                      <a:pPr marL="363538" marR="0" lvl="0" indent="-3635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Telah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menerapkan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alat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teknik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dan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metode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peningkatan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produktivitassecara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konsisten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dan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berkelanjutan</a:t>
                      </a: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A3260"/>
                        </a:solidFill>
                        <a:effectLst/>
                        <a:uLnTx/>
                        <a:uFillTx/>
                        <a:latin typeface="Gill Sans MT" panose="020B0502020104020203"/>
                        <a:ea typeface="+mn-ea"/>
                        <a:cs typeface="+mn-cs"/>
                      </a:endParaRPr>
                    </a:p>
                    <a:p>
                      <a:pPr marL="363538" marR="0" lvl="0" indent="-3635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Telah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mendapatkan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bimbingan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peningkatan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produktivitas</a:t>
                      </a: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A3260"/>
                        </a:solidFill>
                        <a:effectLst/>
                        <a:uLnTx/>
                        <a:uFillTx/>
                        <a:latin typeface="Gill Sans MT" panose="020B0502020104020203"/>
                        <a:ea typeface="+mn-ea"/>
                        <a:cs typeface="+mn-cs"/>
                      </a:endParaRPr>
                    </a:p>
                    <a:p>
                      <a:pPr marL="363538" marR="0" lvl="0" indent="-3635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Perusahaan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penerima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penghargaan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Siddhakaraya</a:t>
                      </a: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A3260"/>
                        </a:solidFill>
                        <a:effectLst/>
                        <a:uLnTx/>
                        <a:uFillTx/>
                        <a:latin typeface="Gill Sans MT" panose="020B0502020104020203"/>
                        <a:ea typeface="+mn-ea"/>
                        <a:cs typeface="+mn-cs"/>
                      </a:endParaRPr>
                    </a:p>
                    <a:p>
                      <a:pPr marL="363538" marR="0" lvl="0" indent="-36353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 startAt="4"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Menunjukkan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pertumbuhan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hasil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usaha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dalam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periode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3 (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tiga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)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tahun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1A3260"/>
                          </a:solidFill>
                          <a:effectLst/>
                          <a:uLnTx/>
                          <a:uFillTx/>
                          <a:latin typeface="Gill Sans MT" panose="020B0502020104020203"/>
                          <a:ea typeface="+mn-ea"/>
                          <a:cs typeface="+mn-cs"/>
                        </a:rPr>
                        <a:t>terakhir</a:t>
                      </a: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A3260"/>
                        </a:solidFill>
                        <a:effectLst/>
                        <a:uLnTx/>
                        <a:uFillTx/>
                        <a:latin typeface="Gill Sans MT" panose="020B0502020104020203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US" sz="1600" b="1" dirty="0" err="1"/>
                        <a:t>Kepemimpinan</a:t>
                      </a:r>
                      <a:r>
                        <a:rPr lang="en-US" sz="1600" b="1" baseline="0" dirty="0"/>
                        <a:t> (l</a:t>
                      </a:r>
                      <a:r>
                        <a:rPr lang="en-US" sz="1600" b="1" i="1" baseline="0" dirty="0"/>
                        <a:t>eadership</a:t>
                      </a:r>
                      <a:r>
                        <a:rPr lang="en-US" sz="1600" b="1" baseline="0" dirty="0"/>
                        <a:t>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sz="1600" b="1" baseline="0" dirty="0" err="1"/>
                        <a:t>Proses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perencanaan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pengembangan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perusahaan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ke-depan</a:t>
                      </a:r>
                      <a:r>
                        <a:rPr lang="en-US" sz="1600" b="1" baseline="0" dirty="0"/>
                        <a:t> (</a:t>
                      </a:r>
                      <a:r>
                        <a:rPr lang="en-US" sz="1600" b="1" i="1" baseline="0" dirty="0"/>
                        <a:t>strategic planning</a:t>
                      </a:r>
                      <a:r>
                        <a:rPr lang="en-US" sz="1600" b="1" baseline="0" dirty="0"/>
                        <a:t>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sz="1600" b="1" baseline="0" dirty="0" err="1"/>
                        <a:t>Hubungan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dengan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pelanggan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dan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upaya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perluasan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pasar</a:t>
                      </a:r>
                      <a:r>
                        <a:rPr lang="en-US" sz="1600" b="1" baseline="0" dirty="0"/>
                        <a:t> (</a:t>
                      </a:r>
                      <a:r>
                        <a:rPr lang="en-US" sz="1600" b="1" i="1" baseline="0" dirty="0"/>
                        <a:t>customer and market focus</a:t>
                      </a:r>
                      <a:r>
                        <a:rPr lang="en-US" sz="1600" b="1" baseline="0" dirty="0"/>
                        <a:t>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sz="1600" b="1" baseline="0" dirty="0" err="1"/>
                        <a:t>Upaya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pengembangan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kompetensi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pegawai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dan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organisasi</a:t>
                      </a:r>
                      <a:r>
                        <a:rPr lang="en-US" sz="1600" b="1" baseline="0" dirty="0"/>
                        <a:t> (</a:t>
                      </a:r>
                      <a:r>
                        <a:rPr lang="en-US" sz="1600" b="1" i="1" baseline="0" dirty="0"/>
                        <a:t>human resources development and management)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sz="1600" b="1" baseline="0" dirty="0" err="1"/>
                        <a:t>Ketersediaan</a:t>
                      </a:r>
                      <a:r>
                        <a:rPr lang="en-US" sz="1600" b="1" baseline="0" dirty="0"/>
                        <a:t> data </a:t>
                      </a:r>
                      <a:r>
                        <a:rPr lang="en-US" sz="1600" b="1" baseline="0" dirty="0" err="1"/>
                        <a:t>dan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informasi</a:t>
                      </a:r>
                      <a:r>
                        <a:rPr lang="en-US" sz="1600" b="1" baseline="0" dirty="0"/>
                        <a:t>, </a:t>
                      </a:r>
                      <a:r>
                        <a:rPr lang="en-US" sz="1600" b="1" baseline="0" dirty="0" err="1"/>
                        <a:t>dan</a:t>
                      </a:r>
                      <a:r>
                        <a:rPr lang="en-US" sz="1600" b="1" baseline="0" dirty="0"/>
                        <a:t>  </a:t>
                      </a:r>
                      <a:r>
                        <a:rPr lang="en-US" sz="1600" b="1" baseline="0" dirty="0" err="1"/>
                        <a:t>proses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analisa</a:t>
                      </a:r>
                      <a:r>
                        <a:rPr lang="en-US" sz="1600" b="1" baseline="0" dirty="0"/>
                        <a:t> (</a:t>
                      </a:r>
                      <a:r>
                        <a:rPr lang="en-US" sz="1600" b="1" i="1" baseline="0" dirty="0"/>
                        <a:t>information and analysis</a:t>
                      </a:r>
                      <a:r>
                        <a:rPr lang="en-US" sz="1600" b="1" baseline="0" dirty="0"/>
                        <a:t>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sz="1600" b="1" baseline="0" dirty="0"/>
                        <a:t>Tata </a:t>
                      </a:r>
                      <a:r>
                        <a:rPr lang="en-US" sz="1600" b="1" baseline="0" dirty="0" err="1"/>
                        <a:t>kelola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perusahaan</a:t>
                      </a:r>
                      <a:r>
                        <a:rPr lang="en-US" sz="1600" b="1" baseline="0" dirty="0"/>
                        <a:t> (</a:t>
                      </a:r>
                      <a:r>
                        <a:rPr lang="en-US" sz="1600" b="1" i="1" baseline="0" dirty="0"/>
                        <a:t>management process</a:t>
                      </a:r>
                      <a:r>
                        <a:rPr lang="en-US" sz="1600" b="1" baseline="0" dirty="0"/>
                        <a:t>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sz="1600" b="1" baseline="0" dirty="0" err="1"/>
                        <a:t>Kualitas</a:t>
                      </a:r>
                      <a:r>
                        <a:rPr lang="en-US" sz="1600" b="1" baseline="0" dirty="0"/>
                        <a:t> </a:t>
                      </a:r>
                      <a:r>
                        <a:rPr lang="en-US" sz="1600" b="1" baseline="0" dirty="0" err="1"/>
                        <a:t>usaha</a:t>
                      </a:r>
                      <a:r>
                        <a:rPr lang="en-US" sz="1600" b="1" baseline="0" dirty="0"/>
                        <a:t> (</a:t>
                      </a:r>
                      <a:r>
                        <a:rPr lang="en-US" sz="1600" b="1" i="1" baseline="0" dirty="0"/>
                        <a:t>business result)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US" sz="1600" b="1" i="0" baseline="0" dirty="0" err="1"/>
                        <a:t>Produktivitas</a:t>
                      </a:r>
                      <a:endParaRPr lang="en-US" sz="1600" b="1" i="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A1D0126-FBEE-4388-AAD8-234062FE1FC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81025" y="815956"/>
            <a:ext cx="7989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dobe Caslon Pro" pitchFamily="18" charset="0"/>
              </a:rPr>
              <a:t>PENGHARGAAN PRODUKTIVITAS (</a:t>
            </a:r>
            <a:r>
              <a:rPr lang="en-US" sz="2800" b="1" dirty="0" err="1">
                <a:latin typeface="Adobe Caslon Pro" pitchFamily="18" charset="0"/>
              </a:rPr>
              <a:t>nasional</a:t>
            </a:r>
            <a:r>
              <a:rPr lang="en-US" sz="2800" b="1" dirty="0">
                <a:latin typeface="Adobe Caslon Pro" pitchFamily="18" charset="0"/>
              </a:rPr>
              <a:t> dan </a:t>
            </a:r>
            <a:r>
              <a:rPr lang="en-US" sz="2800" b="1" dirty="0" err="1">
                <a:latin typeface="Adobe Caslon Pro" pitchFamily="18" charset="0"/>
              </a:rPr>
              <a:t>proVinsi</a:t>
            </a:r>
            <a:r>
              <a:rPr lang="en-US" sz="2800" b="1" dirty="0">
                <a:latin typeface="Adobe Caslon Pro" pitchFamily="18" charset="0"/>
              </a:rPr>
              <a:t>)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CA452A06-700F-4CC1-8015-8E0FF900E0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1029367"/>
              </p:ext>
            </p:extLst>
          </p:nvPr>
        </p:nvGraphicFramePr>
        <p:xfrm>
          <a:off x="405180" y="2227263"/>
          <a:ext cx="7989888" cy="363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58002483-92B5-46F8-AC50-0D2069DAC065}"/>
              </a:ext>
            </a:extLst>
          </p:cNvPr>
          <p:cNvGrpSpPr/>
          <p:nvPr/>
        </p:nvGrpSpPr>
        <p:grpSpPr>
          <a:xfrm>
            <a:off x="1272489" y="5074587"/>
            <a:ext cx="7390866" cy="1242076"/>
            <a:chOff x="698057" y="4364182"/>
            <a:chExt cx="7390866" cy="1242076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CC821F2-810A-41EA-80F5-7BD05E1B83FE}"/>
                </a:ext>
              </a:extLst>
            </p:cNvPr>
            <p:cNvSpPr txBox="1"/>
            <p:nvPr/>
          </p:nvSpPr>
          <p:spPr>
            <a:xfrm>
              <a:off x="698057" y="4932218"/>
              <a:ext cx="3048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err="1"/>
                <a:t>Oleh</a:t>
              </a:r>
              <a:r>
                <a:rPr lang="en-US" b="1" dirty="0"/>
                <a:t> </a:t>
              </a:r>
              <a:r>
                <a:rPr lang="en-US" b="1" dirty="0" err="1"/>
                <a:t>Presiden</a:t>
              </a:r>
              <a:r>
                <a:rPr lang="en-US" b="1" dirty="0"/>
                <a:t> RI</a:t>
              </a:r>
            </a:p>
            <a:p>
              <a:pPr algn="ctr"/>
              <a:r>
                <a:rPr lang="en-US" b="1" dirty="0"/>
                <a:t>(</a:t>
              </a:r>
              <a:r>
                <a:rPr lang="en-US" b="1" dirty="0" err="1"/>
                <a:t>pada</a:t>
              </a:r>
              <a:r>
                <a:rPr lang="en-US" b="1" dirty="0"/>
                <a:t> </a:t>
              </a:r>
              <a:r>
                <a:rPr lang="en-US" b="1" dirty="0" err="1"/>
                <a:t>setiap</a:t>
              </a:r>
              <a:r>
                <a:rPr lang="en-US" b="1" dirty="0"/>
                <a:t> </a:t>
              </a:r>
              <a:r>
                <a:rPr lang="en-US" b="1" dirty="0" err="1"/>
                <a:t>tahun</a:t>
              </a:r>
              <a:r>
                <a:rPr lang="en-US" b="1" dirty="0"/>
                <a:t> </a:t>
              </a:r>
              <a:r>
                <a:rPr lang="en-US" b="1" dirty="0" err="1"/>
                <a:t>ganjil</a:t>
              </a:r>
              <a:r>
                <a:rPr lang="en-US" b="1" dirty="0"/>
                <a:t>)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89D1BA0-9044-47F9-BE83-8FE57C7AAFBE}"/>
                </a:ext>
              </a:extLst>
            </p:cNvPr>
            <p:cNvSpPr txBox="1"/>
            <p:nvPr/>
          </p:nvSpPr>
          <p:spPr>
            <a:xfrm>
              <a:off x="5040923" y="4959927"/>
              <a:ext cx="3048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err="1"/>
                <a:t>Oleh</a:t>
              </a:r>
              <a:r>
                <a:rPr lang="en-US" b="1" dirty="0"/>
                <a:t> </a:t>
              </a:r>
              <a:r>
                <a:rPr lang="en-US" b="1" dirty="0" err="1"/>
                <a:t>Gubernur</a:t>
              </a:r>
              <a:endParaRPr lang="en-US" b="1" dirty="0"/>
            </a:p>
            <a:p>
              <a:pPr algn="ctr"/>
              <a:r>
                <a:rPr lang="en-US" b="1" dirty="0"/>
                <a:t>(</a:t>
              </a:r>
              <a:r>
                <a:rPr lang="en-US" b="1" dirty="0" err="1"/>
                <a:t>pada</a:t>
              </a:r>
              <a:r>
                <a:rPr lang="en-US" b="1" dirty="0"/>
                <a:t> </a:t>
              </a:r>
              <a:r>
                <a:rPr lang="en-US" b="1" dirty="0" err="1"/>
                <a:t>setiap</a:t>
              </a:r>
              <a:r>
                <a:rPr lang="en-US" b="1" dirty="0"/>
                <a:t> </a:t>
              </a:r>
              <a:r>
                <a:rPr lang="en-US" b="1" dirty="0" err="1"/>
                <a:t>tahun</a:t>
              </a:r>
              <a:r>
                <a:rPr lang="en-US" b="1" dirty="0"/>
                <a:t> </a:t>
              </a:r>
              <a:r>
                <a:rPr lang="en-US" b="1" dirty="0" err="1"/>
                <a:t>genap</a:t>
              </a:r>
              <a:r>
                <a:rPr lang="en-US" b="1" dirty="0"/>
                <a:t>)</a:t>
              </a:r>
            </a:p>
          </p:txBody>
        </p:sp>
        <p:sp>
          <p:nvSpPr>
            <p:cNvPr id="10" name="Up Arrow 13">
              <a:extLst>
                <a:ext uri="{FF2B5EF4-FFF2-40B4-BE49-F238E27FC236}">
                  <a16:creationId xmlns:a16="http://schemas.microsoft.com/office/drawing/2014/main" id="{375E877E-EDD2-4A94-9414-D4207F785D4E}"/>
                </a:ext>
              </a:extLst>
            </p:cNvPr>
            <p:cNvSpPr/>
            <p:nvPr/>
          </p:nvSpPr>
          <p:spPr>
            <a:xfrm>
              <a:off x="1141402" y="4364182"/>
              <a:ext cx="2092036" cy="429490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Up Arrow 14">
              <a:extLst>
                <a:ext uri="{FF2B5EF4-FFF2-40B4-BE49-F238E27FC236}">
                  <a16:creationId xmlns:a16="http://schemas.microsoft.com/office/drawing/2014/main" id="{12A6183B-9536-4EEC-A219-90F1035BE363}"/>
                </a:ext>
              </a:extLst>
            </p:cNvPr>
            <p:cNvSpPr/>
            <p:nvPr/>
          </p:nvSpPr>
          <p:spPr>
            <a:xfrm>
              <a:off x="5511977" y="4391891"/>
              <a:ext cx="2092036" cy="429490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906776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83918" y="822689"/>
            <a:ext cx="438738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/>
              <a:t>Berbentuk</a:t>
            </a:r>
            <a:r>
              <a:rPr lang="en-US" b="1" dirty="0"/>
              <a:t> 3 </a:t>
            </a:r>
            <a:r>
              <a:rPr lang="en-US" b="1" dirty="0" err="1"/>
              <a:t>dimensi</a:t>
            </a: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/>
              <a:t>Bentuk</a:t>
            </a:r>
            <a:r>
              <a:rPr lang="en-US" b="1" dirty="0"/>
              <a:t> </a:t>
            </a:r>
            <a:r>
              <a:rPr lang="en-US" b="1" dirty="0" err="1"/>
              <a:t>dasarnya</a:t>
            </a:r>
            <a:r>
              <a:rPr lang="en-US" b="1" dirty="0"/>
              <a:t> </a:t>
            </a:r>
            <a:r>
              <a:rPr lang="en-US" b="1" dirty="0" err="1"/>
              <a:t>adalah</a:t>
            </a:r>
            <a:r>
              <a:rPr lang="en-US" b="1" dirty="0"/>
              <a:t> </a:t>
            </a:r>
            <a:r>
              <a:rPr lang="en-US" b="1" dirty="0" err="1"/>
              <a:t>paduan</a:t>
            </a:r>
            <a:r>
              <a:rPr lang="en-US" b="1" dirty="0"/>
              <a:t> </a:t>
            </a:r>
            <a:r>
              <a:rPr lang="en-US" b="1" dirty="0" err="1"/>
              <a:t>bentuk</a:t>
            </a:r>
            <a:r>
              <a:rPr lang="en-US" b="1" dirty="0"/>
              <a:t> </a:t>
            </a:r>
            <a:r>
              <a:rPr lang="en-US" b="1" dirty="0" err="1"/>
              <a:t>segitiga</a:t>
            </a:r>
            <a:r>
              <a:rPr lang="en-US" b="1" dirty="0"/>
              <a:t> dan </a:t>
            </a:r>
            <a:r>
              <a:rPr lang="en-US" b="1" dirty="0" err="1"/>
              <a:t>tangan</a:t>
            </a:r>
            <a:r>
              <a:rPr lang="en-US" b="1" dirty="0"/>
              <a:t> yang </a:t>
            </a:r>
            <a:r>
              <a:rPr lang="en-US" b="1" dirty="0" err="1"/>
              <a:t>merupakan</a:t>
            </a:r>
            <a:r>
              <a:rPr lang="en-US" b="1" dirty="0"/>
              <a:t> </a:t>
            </a:r>
            <a:r>
              <a:rPr lang="en-US" b="1" dirty="0" err="1"/>
              <a:t>simbolisasi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kerja</a:t>
            </a:r>
            <a:r>
              <a:rPr lang="en-US" b="1" dirty="0"/>
              <a:t> </a:t>
            </a:r>
            <a:r>
              <a:rPr lang="en-US" b="1" dirty="0" err="1"/>
              <a:t>keras</a:t>
            </a:r>
            <a:r>
              <a:rPr lang="en-US" b="1" dirty="0"/>
              <a:t> dan </a:t>
            </a:r>
            <a:r>
              <a:rPr lang="en-US" b="1" dirty="0" err="1"/>
              <a:t>dinamika</a:t>
            </a:r>
            <a:r>
              <a:rPr lang="en-US" b="1" dirty="0"/>
              <a:t> yang </a:t>
            </a:r>
            <a:r>
              <a:rPr lang="en-US" b="1" dirty="0" err="1"/>
              <a:t>berlandaskan</a:t>
            </a:r>
            <a:r>
              <a:rPr lang="en-US" b="1" dirty="0"/>
              <a:t> pada </a:t>
            </a:r>
            <a:r>
              <a:rPr lang="en-US" b="1" dirty="0" err="1"/>
              <a:t>tanggung</a:t>
            </a:r>
            <a:r>
              <a:rPr lang="en-US" b="1" dirty="0"/>
              <a:t> </a:t>
            </a:r>
            <a:r>
              <a:rPr lang="en-US" b="1" dirty="0" err="1"/>
              <a:t>jawab</a:t>
            </a:r>
            <a:r>
              <a:rPr lang="en-US" b="1" dirty="0"/>
              <a:t> </a:t>
            </a:r>
            <a:r>
              <a:rPr lang="en-US" b="1" dirty="0" err="1"/>
              <a:t>sosial</a:t>
            </a:r>
            <a:r>
              <a:rPr lang="en-US" b="1" dirty="0"/>
              <a:t> yang </a:t>
            </a:r>
            <a:r>
              <a:rPr lang="en-US" b="1" dirty="0" err="1"/>
              <a:t>diabadikan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menjunjung</a:t>
            </a:r>
            <a:r>
              <a:rPr lang="en-US" b="1" dirty="0"/>
              <a:t> </a:t>
            </a:r>
            <a:r>
              <a:rPr lang="en-US" b="1" dirty="0" err="1"/>
              <a:t>tinggi</a:t>
            </a:r>
            <a:r>
              <a:rPr lang="en-US" b="1" dirty="0"/>
              <a:t> </a:t>
            </a:r>
            <a:r>
              <a:rPr lang="en-US" b="1" dirty="0" err="1"/>
              <a:t>kebesaran</a:t>
            </a:r>
            <a:r>
              <a:rPr lang="en-US" b="1" dirty="0"/>
              <a:t> </a:t>
            </a:r>
            <a:r>
              <a:rPr lang="en-US" b="1" dirty="0" err="1"/>
              <a:t>Tuhan</a:t>
            </a:r>
            <a:endParaRPr lang="en-US" b="1" dirty="0"/>
          </a:p>
          <a:p>
            <a:endParaRPr lang="en-US" sz="1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/>
              <a:t>Bentuk</a:t>
            </a:r>
            <a:r>
              <a:rPr lang="en-US" b="1" dirty="0"/>
              <a:t> </a:t>
            </a:r>
            <a:r>
              <a:rPr lang="en-US" b="1" dirty="0" err="1"/>
              <a:t>ini</a:t>
            </a:r>
            <a:r>
              <a:rPr lang="en-US" b="1" dirty="0"/>
              <a:t> </a:t>
            </a:r>
            <a:r>
              <a:rPr lang="en-US" b="1" dirty="0" err="1"/>
              <a:t>menunjukkan</a:t>
            </a:r>
            <a:r>
              <a:rPr lang="en-US" b="1" dirty="0"/>
              <a:t> </a:t>
            </a:r>
            <a:r>
              <a:rPr lang="en-US" b="1" dirty="0" err="1"/>
              <a:t>hubungan</a:t>
            </a:r>
            <a:r>
              <a:rPr lang="en-US" b="1" dirty="0"/>
              <a:t> </a:t>
            </a:r>
            <a:r>
              <a:rPr lang="en-US" b="1" dirty="0" err="1"/>
              <a:t>dimensi</a:t>
            </a:r>
            <a:r>
              <a:rPr lang="en-US" b="1" dirty="0"/>
              <a:t> </a:t>
            </a:r>
            <a:r>
              <a:rPr lang="en-US" b="1" dirty="0" err="1"/>
              <a:t>vertikal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horizontal yang </a:t>
            </a:r>
            <a:r>
              <a:rPr lang="en-US" b="1" dirty="0" err="1"/>
              <a:t>seimbang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upaya</a:t>
            </a:r>
            <a:r>
              <a:rPr lang="en-US" b="1" dirty="0"/>
              <a:t> </a:t>
            </a:r>
            <a:r>
              <a:rPr lang="en-US" b="1" dirty="0" err="1"/>
              <a:t>seseorang</a:t>
            </a:r>
            <a:r>
              <a:rPr lang="en-US" b="1" dirty="0"/>
              <a:t> </a:t>
            </a:r>
            <a:r>
              <a:rPr lang="en-US" b="1" dirty="0" err="1"/>
              <a:t>mencapai</a:t>
            </a:r>
            <a:r>
              <a:rPr lang="en-US" b="1" dirty="0"/>
              <a:t> </a:t>
            </a:r>
            <a:r>
              <a:rPr lang="en-US" b="1" dirty="0" err="1"/>
              <a:t>tujuan</a:t>
            </a:r>
            <a:endParaRPr lang="en-GB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75970" y="4355714"/>
            <a:ext cx="8590939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dirty="0" err="1"/>
              <a:t>Tangan</a:t>
            </a:r>
            <a:r>
              <a:rPr lang="en-US" b="1" dirty="0"/>
              <a:t>, </a:t>
            </a:r>
            <a:r>
              <a:rPr lang="en-US" b="1" dirty="0" err="1"/>
              <a:t>merupakan</a:t>
            </a:r>
            <a:r>
              <a:rPr lang="en-US" b="1" dirty="0"/>
              <a:t> symbol yang </a:t>
            </a:r>
            <a:r>
              <a:rPr lang="en-US" b="1" dirty="0" err="1"/>
              <a:t>mencerminkan</a:t>
            </a:r>
            <a:r>
              <a:rPr lang="en-US" b="1" dirty="0"/>
              <a:t> </a:t>
            </a:r>
            <a:r>
              <a:rPr lang="en-US" b="1" dirty="0" err="1"/>
              <a:t>sifat</a:t>
            </a:r>
            <a:r>
              <a:rPr lang="en-US" b="1" dirty="0"/>
              <a:t> </a:t>
            </a:r>
            <a:r>
              <a:rPr lang="en-US" b="1" dirty="0" err="1"/>
              <a:t>Karsa</a:t>
            </a:r>
            <a:r>
              <a:rPr lang="en-US" b="1" dirty="0"/>
              <a:t>, </a:t>
            </a:r>
            <a:r>
              <a:rPr lang="en-US" b="1" dirty="0" err="1"/>
              <a:t>Karya</a:t>
            </a:r>
            <a:r>
              <a:rPr lang="en-US" b="1" dirty="0"/>
              <a:t> dan </a:t>
            </a:r>
            <a:r>
              <a:rPr lang="en-US" b="1" dirty="0" err="1"/>
              <a:t>Keterampilan</a:t>
            </a:r>
            <a:r>
              <a:rPr lang="en-US" b="1" dirty="0"/>
              <a:t> yang </a:t>
            </a:r>
            <a:r>
              <a:rPr lang="en-US" b="1" dirty="0" err="1"/>
              <a:t>melandasi</a:t>
            </a:r>
            <a:r>
              <a:rPr lang="en-US" b="1" dirty="0"/>
              <a:t> </a:t>
            </a:r>
            <a:r>
              <a:rPr lang="en-US" b="1" dirty="0" err="1"/>
              <a:t>semangat</a:t>
            </a:r>
            <a:r>
              <a:rPr lang="en-US" b="1" dirty="0"/>
              <a:t> dan </a:t>
            </a:r>
            <a:r>
              <a:rPr lang="en-US" b="1" dirty="0" err="1"/>
              <a:t>daya</a:t>
            </a:r>
            <a:r>
              <a:rPr lang="en-US" b="1" dirty="0"/>
              <a:t> </a:t>
            </a:r>
            <a:r>
              <a:rPr lang="en-US" b="1" dirty="0" err="1"/>
              <a:t>juang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memanfaatkan</a:t>
            </a:r>
            <a:r>
              <a:rPr lang="en-US" b="1" dirty="0"/>
              <a:t> </a:t>
            </a:r>
            <a:r>
              <a:rPr lang="en-US" b="1" dirty="0" err="1"/>
              <a:t>sumberdaya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meningkatkan</a:t>
            </a:r>
            <a:r>
              <a:rPr lang="en-US" b="1" dirty="0"/>
              <a:t> </a:t>
            </a:r>
            <a:r>
              <a:rPr lang="en-US" b="1" dirty="0" err="1"/>
              <a:t>produktivitas</a:t>
            </a:r>
            <a:r>
              <a:rPr lang="en-US" b="1" dirty="0"/>
              <a:t> </a:t>
            </a:r>
            <a:r>
              <a:rPr lang="en-US" b="1" dirty="0" err="1"/>
              <a:t>secara</a:t>
            </a:r>
            <a:r>
              <a:rPr lang="en-US" b="1" dirty="0"/>
              <a:t> </a:t>
            </a:r>
            <a:r>
              <a:rPr lang="en-US" b="1" dirty="0" err="1"/>
              <a:t>terus</a:t>
            </a:r>
            <a:r>
              <a:rPr lang="en-US" b="1" dirty="0"/>
              <a:t> </a:t>
            </a:r>
            <a:r>
              <a:rPr lang="en-US" b="1" dirty="0" err="1"/>
              <a:t>menerus</a:t>
            </a:r>
            <a:r>
              <a:rPr lang="en-US" b="1" dirty="0"/>
              <a:t>.</a:t>
            </a:r>
          </a:p>
          <a:p>
            <a:pPr algn="just"/>
            <a:endParaRPr lang="en-US" sz="1200" b="1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dirty="0" err="1"/>
              <a:t>Warna</a:t>
            </a:r>
            <a:r>
              <a:rPr lang="en-US" b="1" dirty="0"/>
              <a:t> </a:t>
            </a:r>
            <a:r>
              <a:rPr lang="en-US" b="1" dirty="0" err="1"/>
              <a:t>Jingga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Kuning</a:t>
            </a:r>
            <a:r>
              <a:rPr lang="en-US" b="1" dirty="0"/>
              <a:t>, </a:t>
            </a:r>
            <a:r>
              <a:rPr lang="en-US" b="1" dirty="0" err="1"/>
              <a:t>mengandung</a:t>
            </a:r>
            <a:r>
              <a:rPr lang="en-US" b="1" dirty="0"/>
              <a:t> </a:t>
            </a:r>
            <a:r>
              <a:rPr lang="en-US" b="1" dirty="0" err="1"/>
              <a:t>makna</a:t>
            </a:r>
            <a:r>
              <a:rPr lang="en-US" b="1" dirty="0"/>
              <a:t> </a:t>
            </a:r>
            <a:r>
              <a:rPr lang="en-US" b="1" dirty="0" err="1"/>
              <a:t>progresif</a:t>
            </a:r>
            <a:r>
              <a:rPr lang="en-US" b="1" dirty="0"/>
              <a:t>, </a:t>
            </a:r>
            <a:r>
              <a:rPr lang="en-US" b="1" dirty="0" err="1"/>
              <a:t>kreatif</a:t>
            </a:r>
            <a:r>
              <a:rPr lang="en-US" b="1" dirty="0"/>
              <a:t>, </a:t>
            </a:r>
            <a:r>
              <a:rPr lang="en-US" b="1" dirty="0" err="1"/>
              <a:t>serta</a:t>
            </a:r>
            <a:r>
              <a:rPr lang="en-US" b="1" dirty="0"/>
              <a:t> </a:t>
            </a:r>
            <a:r>
              <a:rPr lang="en-US" b="1" dirty="0" err="1"/>
              <a:t>semangat</a:t>
            </a:r>
            <a:r>
              <a:rPr lang="en-US" b="1" dirty="0"/>
              <a:t> yang </a:t>
            </a:r>
            <a:r>
              <a:rPr lang="en-US" b="1" dirty="0" err="1"/>
              <a:t>kompetitif</a:t>
            </a:r>
            <a:r>
              <a:rPr lang="en-US" b="1" dirty="0"/>
              <a:t>. </a:t>
            </a:r>
            <a:r>
              <a:rPr lang="en-US" b="1" dirty="0" err="1"/>
              <a:t>Impresi</a:t>
            </a:r>
            <a:r>
              <a:rPr lang="en-US" b="1" dirty="0"/>
              <a:t> visual </a:t>
            </a:r>
            <a:r>
              <a:rPr lang="en-US" b="1" dirty="0" err="1"/>
              <a:t>secara</a:t>
            </a:r>
            <a:r>
              <a:rPr lang="en-US" b="1" dirty="0"/>
              <a:t> </a:t>
            </a:r>
            <a:r>
              <a:rPr lang="en-US" b="1" dirty="0" err="1"/>
              <a:t>keseluruhan</a:t>
            </a:r>
            <a:r>
              <a:rPr lang="en-US" b="1" dirty="0"/>
              <a:t> </a:t>
            </a:r>
            <a:r>
              <a:rPr lang="en-US" b="1" dirty="0" err="1"/>
              <a:t>mengesankan</a:t>
            </a:r>
            <a:r>
              <a:rPr lang="en-US" b="1" dirty="0"/>
              <a:t> </a:t>
            </a:r>
            <a:r>
              <a:rPr lang="en-US" b="1" dirty="0" err="1"/>
              <a:t>api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bunga</a:t>
            </a:r>
            <a:r>
              <a:rPr lang="en-US" b="1" dirty="0"/>
              <a:t> yang </a:t>
            </a:r>
            <a:r>
              <a:rPr lang="en-US" b="1" dirty="0" err="1"/>
              <a:t>sedang</a:t>
            </a:r>
            <a:r>
              <a:rPr lang="en-US" b="1" dirty="0"/>
              <a:t> </a:t>
            </a:r>
            <a:r>
              <a:rPr lang="en-US" b="1" dirty="0" err="1"/>
              <a:t>berkembang</a:t>
            </a:r>
            <a:r>
              <a:rPr lang="en-US" b="1" dirty="0"/>
              <a:t>. Hal </a:t>
            </a:r>
            <a:r>
              <a:rPr lang="en-US" b="1" dirty="0" err="1"/>
              <a:t>ini</a:t>
            </a:r>
            <a:r>
              <a:rPr lang="en-US" b="1" dirty="0"/>
              <a:t> </a:t>
            </a:r>
            <a:r>
              <a:rPr lang="en-US" b="1" dirty="0" err="1"/>
              <a:t>mencerminkan</a:t>
            </a:r>
            <a:r>
              <a:rPr lang="en-US" b="1" dirty="0"/>
              <a:t> </a:t>
            </a:r>
            <a:r>
              <a:rPr lang="en-US" b="1" dirty="0" err="1"/>
              <a:t>sikap</a:t>
            </a:r>
            <a:r>
              <a:rPr lang="en-US" b="1" dirty="0"/>
              <a:t>, </a:t>
            </a:r>
            <a:r>
              <a:rPr lang="en-US" b="1" dirty="0" err="1"/>
              <a:t>semangat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prestasi</a:t>
            </a:r>
            <a:r>
              <a:rPr lang="en-US" b="1" dirty="0"/>
              <a:t> yang </a:t>
            </a:r>
            <a:r>
              <a:rPr lang="en-US" b="1" dirty="0" err="1"/>
              <a:t>terus</a:t>
            </a:r>
            <a:r>
              <a:rPr lang="en-US" b="1" dirty="0"/>
              <a:t> </a:t>
            </a:r>
            <a:r>
              <a:rPr lang="en-US" b="1" dirty="0" err="1"/>
              <a:t>tumbuh</a:t>
            </a:r>
            <a:r>
              <a:rPr lang="en-US" b="1" dirty="0"/>
              <a:t> </a:t>
            </a:r>
            <a:r>
              <a:rPr lang="en-US" b="1" dirty="0" err="1"/>
              <a:t>berkembang</a:t>
            </a:r>
            <a:r>
              <a:rPr lang="en-US" b="1" dirty="0"/>
              <a:t> </a:t>
            </a:r>
            <a:r>
              <a:rPr lang="en-US" b="1" dirty="0" err="1"/>
              <a:t>dana</a:t>
            </a:r>
            <a:r>
              <a:rPr lang="en-US" b="1" dirty="0"/>
              <a:t> tau </a:t>
            </a:r>
            <a:r>
              <a:rPr lang="en-US" b="1" dirty="0" err="1"/>
              <a:t>berkobar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mewujudkan</a:t>
            </a:r>
            <a:r>
              <a:rPr lang="en-US" b="1" dirty="0"/>
              <a:t> </a:t>
            </a:r>
            <a:r>
              <a:rPr lang="en-US" b="1" dirty="0" err="1"/>
              <a:t>cita-cita</a:t>
            </a:r>
            <a:endParaRPr lang="en-GB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77091" y="193962"/>
            <a:ext cx="8655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dobe Caslon Pro" pitchFamily="18" charset="0"/>
              </a:rPr>
              <a:t>TROPHY PARAMAKARYA &amp; SHIDAKARYA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38E14CD-149C-4B3C-95A2-8AE8409153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245" y="926424"/>
            <a:ext cx="2278673" cy="303823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0C68414-194E-4A0D-BE0A-E591D863B7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1564" y="921366"/>
            <a:ext cx="1836466" cy="313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9255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68" y="1751255"/>
            <a:ext cx="4197926" cy="2881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80108" y="1064939"/>
            <a:ext cx="41979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Penyerahan</a:t>
            </a:r>
            <a:r>
              <a:rPr lang="en-US" sz="2000" b="1" dirty="0"/>
              <a:t> Trophy </a:t>
            </a:r>
            <a:r>
              <a:rPr lang="en-US" sz="2000" b="1" dirty="0" err="1"/>
              <a:t>Paramakarya</a:t>
            </a:r>
            <a:r>
              <a:rPr lang="en-US" sz="2000" b="1" dirty="0"/>
              <a:t> </a:t>
            </a:r>
            <a:r>
              <a:rPr lang="en-US" sz="2000" b="1" dirty="0" err="1"/>
              <a:t>Tahun</a:t>
            </a:r>
            <a:r>
              <a:rPr lang="en-US" sz="2000" b="1" dirty="0"/>
              <a:t> 2015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2665" y="211061"/>
            <a:ext cx="8679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dobe Caslon Pro" pitchFamily="18" charset="0"/>
              </a:rPr>
              <a:t>2017 : </a:t>
            </a:r>
            <a:r>
              <a:rPr lang="en-US" sz="2400" b="1" dirty="0" err="1">
                <a:latin typeface="Adobe Caslon Pro" pitchFamily="18" charset="0"/>
              </a:rPr>
              <a:t>pemberian</a:t>
            </a:r>
            <a:r>
              <a:rPr lang="en-US" sz="2400" b="1" dirty="0">
                <a:latin typeface="Adobe Caslon Pro" pitchFamily="18" charset="0"/>
              </a:rPr>
              <a:t> </a:t>
            </a:r>
            <a:r>
              <a:rPr lang="en-US" sz="2400" b="1" dirty="0" err="1">
                <a:latin typeface="Adobe Caslon Pro" pitchFamily="18" charset="0"/>
              </a:rPr>
              <a:t>penghargaan</a:t>
            </a:r>
            <a:r>
              <a:rPr lang="en-US" sz="2400" b="1" dirty="0">
                <a:latin typeface="Adobe Caslon Pro" pitchFamily="18" charset="0"/>
              </a:rPr>
              <a:t> </a:t>
            </a:r>
            <a:r>
              <a:rPr lang="en-US" sz="2400" b="1" dirty="0" err="1">
                <a:latin typeface="Adobe Caslon Pro" pitchFamily="18" charset="0"/>
              </a:rPr>
              <a:t>produktivitas</a:t>
            </a:r>
            <a:r>
              <a:rPr lang="en-US" sz="2400" b="1" dirty="0">
                <a:latin typeface="Adobe Caslon Pro" pitchFamily="18" charset="0"/>
              </a:rPr>
              <a:t> </a:t>
            </a:r>
            <a:r>
              <a:rPr lang="en-US" sz="2400" b="1" dirty="0" err="1">
                <a:latin typeface="Adobe Caslon Pro" pitchFamily="18" charset="0"/>
              </a:rPr>
              <a:t>Paramakarya</a:t>
            </a:r>
            <a:r>
              <a:rPr lang="en-US" sz="2400" b="1" dirty="0">
                <a:latin typeface="Adobe Caslon Pro" pitchFamily="18" charset="0"/>
              </a:rPr>
              <a:t> yang ke-9 </a:t>
            </a:r>
            <a:r>
              <a:rPr lang="en-US" sz="2400" b="1" dirty="0" err="1">
                <a:latin typeface="Adobe Caslon Pro" pitchFamily="18" charset="0"/>
              </a:rPr>
              <a:t>kalinya</a:t>
            </a:r>
            <a:r>
              <a:rPr lang="en-US" sz="2400" b="1" dirty="0">
                <a:latin typeface="Adobe Caslon Pro" pitchFamily="18" charset="0"/>
              </a:rPr>
              <a:t> </a:t>
            </a:r>
            <a:r>
              <a:rPr lang="en-US" sz="1600" b="1" dirty="0">
                <a:latin typeface="Adobe Caslon Pro" pitchFamily="18" charset="0"/>
              </a:rPr>
              <a:t>(</a:t>
            </a:r>
            <a:r>
              <a:rPr lang="en-US" sz="1600" b="1" dirty="0" err="1">
                <a:latin typeface="Adobe Caslon Pro" pitchFamily="18" charset="0"/>
              </a:rPr>
              <a:t>pertama</a:t>
            </a:r>
            <a:r>
              <a:rPr lang="en-US" sz="1600" b="1" dirty="0">
                <a:latin typeface="Adobe Caslon Pro" pitchFamily="18" charset="0"/>
              </a:rPr>
              <a:t> : 12 </a:t>
            </a:r>
            <a:r>
              <a:rPr lang="en-US" sz="1600" b="1" dirty="0" err="1">
                <a:latin typeface="Adobe Caslon Pro" pitchFamily="18" charset="0"/>
              </a:rPr>
              <a:t>Januari</a:t>
            </a:r>
            <a:r>
              <a:rPr lang="en-US" sz="1600" b="1" dirty="0">
                <a:latin typeface="Adobe Caslon Pro" pitchFamily="18" charset="0"/>
              </a:rPr>
              <a:t> 1994)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AB6AC8-C162-4C1A-A08C-1DB450CAFC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2509" y="1751255"/>
            <a:ext cx="4013323" cy="23992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FC7FAE3-7B3F-4A93-9D8C-D7AE4B3567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215" y="4145871"/>
            <a:ext cx="4197926" cy="26012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A87ADB1-B22E-4329-947B-AEDA90BE59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2509" y="4243754"/>
            <a:ext cx="4001276" cy="250341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A092566-1801-4773-9793-AED567AA33B3}"/>
              </a:ext>
            </a:extLst>
          </p:cNvPr>
          <p:cNvSpPr txBox="1"/>
          <p:nvPr/>
        </p:nvSpPr>
        <p:spPr>
          <a:xfrm>
            <a:off x="4535859" y="1043369"/>
            <a:ext cx="41979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Penyerahan</a:t>
            </a:r>
            <a:r>
              <a:rPr lang="en-US" sz="2000" b="1" dirty="0"/>
              <a:t> Trophy </a:t>
            </a:r>
            <a:r>
              <a:rPr lang="en-US" sz="2000" b="1" dirty="0" err="1"/>
              <a:t>Paramakarya</a:t>
            </a:r>
            <a:r>
              <a:rPr lang="en-US" sz="2000" b="1" dirty="0"/>
              <a:t> </a:t>
            </a:r>
            <a:r>
              <a:rPr lang="en-US" sz="2000" b="1" dirty="0" err="1"/>
              <a:t>Tahun</a:t>
            </a:r>
            <a:r>
              <a:rPr lang="en-US" sz="2000" b="1" dirty="0"/>
              <a:t> 2017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9292" y="429490"/>
            <a:ext cx="87219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2"/>
                </a:solidFill>
                <a:latin typeface="Gill Sans MT" panose="020B0502020104020203"/>
              </a:rPr>
              <a:t>PROSES PENILAIAN -2</a:t>
            </a:r>
            <a:r>
              <a:rPr lang="en-US" sz="3200" b="1" dirty="0">
                <a:latin typeface="Adobe Caslon Pro" pitchFamily="18" charset="0"/>
              </a:rPr>
              <a:t>: </a:t>
            </a:r>
            <a:r>
              <a:rPr lang="en-US" sz="3200" b="1" dirty="0" err="1">
                <a:latin typeface="Adobe Caslon Pro" pitchFamily="18" charset="0"/>
              </a:rPr>
              <a:t>Tahapan</a:t>
            </a:r>
            <a:r>
              <a:rPr lang="en-US" sz="3200" b="1" dirty="0">
                <a:latin typeface="Adobe Caslon Pro" pitchFamily="18" charset="0"/>
              </a:rPr>
              <a:t> dan Hasil </a:t>
            </a:r>
            <a:endParaRPr lang="en-US" sz="2800" b="1" dirty="0">
              <a:latin typeface="Adobe Caslon Pro" pitchFamily="18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60643977"/>
              </p:ext>
            </p:extLst>
          </p:nvPr>
        </p:nvGraphicFramePr>
        <p:xfrm>
          <a:off x="540328" y="1203030"/>
          <a:ext cx="788323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5892795"/>
              </p:ext>
            </p:extLst>
          </p:nvPr>
        </p:nvGraphicFramePr>
        <p:xfrm>
          <a:off x="581890" y="5303988"/>
          <a:ext cx="7689273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30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30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630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Feb – Mei</a:t>
                      </a:r>
                      <a:r>
                        <a:rPr lang="en-US" baseline="0" dirty="0"/>
                        <a:t> 2019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Mei – </a:t>
                      </a:r>
                      <a:r>
                        <a:rPr lang="en-US" dirty="0" err="1"/>
                        <a:t>Agust</a:t>
                      </a:r>
                      <a:r>
                        <a:rPr lang="en-US" dirty="0"/>
                        <a:t>  2019</a:t>
                      </a: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Sept</a:t>
                      </a:r>
                      <a:r>
                        <a:rPr lang="en-US" baseline="0" dirty="0"/>
                        <a:t> – </a:t>
                      </a:r>
                      <a:r>
                        <a:rPr lang="en-US" baseline="0" dirty="0" err="1"/>
                        <a:t>Okt</a:t>
                      </a:r>
                      <a:r>
                        <a:rPr lang="en-US" baseline="0" dirty="0"/>
                        <a:t> 2019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Up Arrow 5"/>
          <p:cNvSpPr/>
          <p:nvPr/>
        </p:nvSpPr>
        <p:spPr>
          <a:xfrm>
            <a:off x="1136073" y="4599710"/>
            <a:ext cx="858982" cy="60960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Up Arrow 6"/>
          <p:cNvSpPr/>
          <p:nvPr/>
        </p:nvSpPr>
        <p:spPr>
          <a:xfrm>
            <a:off x="4059382" y="4281060"/>
            <a:ext cx="858982" cy="90054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Up Arrow 7"/>
          <p:cNvSpPr/>
          <p:nvPr/>
        </p:nvSpPr>
        <p:spPr>
          <a:xfrm>
            <a:off x="6982692" y="4585856"/>
            <a:ext cx="858982" cy="63731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95745" y="4239491"/>
            <a:ext cx="471055" cy="457200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0" name="Oval 9"/>
          <p:cNvSpPr/>
          <p:nvPr/>
        </p:nvSpPr>
        <p:spPr>
          <a:xfrm>
            <a:off x="5458691" y="1787236"/>
            <a:ext cx="471055" cy="457200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6303818" y="4197927"/>
            <a:ext cx="471055" cy="457200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3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1A96E2E-ADF0-412A-9FEB-4934CB925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563" y="701675"/>
            <a:ext cx="8270875" cy="1014413"/>
          </a:xfrm>
        </p:spPr>
        <p:txBody>
          <a:bodyPr>
            <a:normAutofit/>
          </a:bodyPr>
          <a:lstStyle/>
          <a:p>
            <a:r>
              <a:rPr lang="en-GB" sz="2400" dirty="0" err="1"/>
              <a:t>penerima</a:t>
            </a:r>
            <a:r>
              <a:rPr lang="en-GB" sz="2400" dirty="0"/>
              <a:t> </a:t>
            </a:r>
            <a:r>
              <a:rPr lang="en-GB" sz="2400" dirty="0" err="1"/>
              <a:t>penghargaan</a:t>
            </a:r>
            <a:r>
              <a:rPr lang="en-GB" sz="2400" dirty="0"/>
              <a:t> </a:t>
            </a:r>
            <a:r>
              <a:rPr lang="en-GB" sz="2400" dirty="0" err="1"/>
              <a:t>produktivitas</a:t>
            </a:r>
            <a:r>
              <a:rPr lang="en-GB" sz="2400" dirty="0"/>
              <a:t> </a:t>
            </a:r>
            <a:r>
              <a:rPr lang="en-GB" sz="2400" dirty="0" err="1"/>
              <a:t>paramakarya</a:t>
            </a:r>
            <a:r>
              <a:rPr lang="en-GB" sz="2400" dirty="0"/>
              <a:t> 2019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BDD8E5C-0FE9-4EDD-912E-637B6EBF35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210648"/>
              </p:ext>
            </p:extLst>
          </p:nvPr>
        </p:nvGraphicFramePr>
        <p:xfrm>
          <a:off x="328246" y="2206784"/>
          <a:ext cx="8379192" cy="3604260"/>
        </p:xfrm>
        <a:graphic>
          <a:graphicData uri="http://schemas.openxmlformats.org/drawingml/2006/table">
            <a:tbl>
              <a:tblPr/>
              <a:tblGrid>
                <a:gridCol w="527539">
                  <a:extLst>
                    <a:ext uri="{9D8B030D-6E8A-4147-A177-3AD203B41FA5}">
                      <a16:colId xmlns:a16="http://schemas.microsoft.com/office/drawing/2014/main" val="1057215413"/>
                    </a:ext>
                  </a:extLst>
                </a:gridCol>
                <a:gridCol w="2145323">
                  <a:extLst>
                    <a:ext uri="{9D8B030D-6E8A-4147-A177-3AD203B41FA5}">
                      <a16:colId xmlns:a16="http://schemas.microsoft.com/office/drawing/2014/main" val="153394534"/>
                    </a:ext>
                  </a:extLst>
                </a:gridCol>
                <a:gridCol w="1535723">
                  <a:extLst>
                    <a:ext uri="{9D8B030D-6E8A-4147-A177-3AD203B41FA5}">
                      <a16:colId xmlns:a16="http://schemas.microsoft.com/office/drawing/2014/main" val="3508665186"/>
                    </a:ext>
                  </a:extLst>
                </a:gridCol>
                <a:gridCol w="2274277">
                  <a:extLst>
                    <a:ext uri="{9D8B030D-6E8A-4147-A177-3AD203B41FA5}">
                      <a16:colId xmlns:a16="http://schemas.microsoft.com/office/drawing/2014/main" val="3408662808"/>
                    </a:ext>
                  </a:extLst>
                </a:gridCol>
                <a:gridCol w="839190">
                  <a:extLst>
                    <a:ext uri="{9D8B030D-6E8A-4147-A177-3AD203B41FA5}">
                      <a16:colId xmlns:a16="http://schemas.microsoft.com/office/drawing/2014/main" val="1228121744"/>
                    </a:ext>
                  </a:extLst>
                </a:gridCol>
                <a:gridCol w="1057140">
                  <a:extLst>
                    <a:ext uri="{9D8B030D-6E8A-4147-A177-3AD203B41FA5}">
                      <a16:colId xmlns:a16="http://schemas.microsoft.com/office/drawing/2014/main" val="2451685309"/>
                    </a:ext>
                  </a:extLst>
                </a:gridCol>
              </a:tblGrid>
              <a:tr h="445770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USAHA BESAR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4050954"/>
                  </a:ext>
                </a:extLst>
              </a:tr>
              <a:tr h="409575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NAMA PERUSAHAAN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PROVINSI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JENIS USAHA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A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KUALIFIKASI/KATEGORI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9113009"/>
                  </a:ext>
                </a:extLst>
              </a:tr>
              <a:tr h="504825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PT. </a:t>
                      </a:r>
                      <a:r>
                        <a:rPr lang="en-AU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Sukorintex</a:t>
                      </a:r>
                      <a:endParaRPr lang="en-A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Jawa Tengah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 Pengolahan (tekstil)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Perusahaan Unggul                 (World  Class business)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7534021"/>
                  </a:ext>
                </a:extLst>
              </a:tr>
              <a:tr h="542925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PT. </a:t>
                      </a:r>
                      <a:r>
                        <a:rPr lang="en-AU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Eramart</a:t>
                      </a:r>
                      <a:endParaRPr lang="en-A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Kalimantan Timur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Perdagangan (Retail)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Perusahaan pemimpin Teladan              (Benchmarking leader)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663750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PT. </a:t>
                      </a:r>
                      <a:r>
                        <a:rPr lang="en-AU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Sinar</a:t>
                      </a:r>
                      <a:r>
                        <a:rPr lang="en-A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Pematang</a:t>
                      </a:r>
                      <a:r>
                        <a:rPr lang="en-A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Mulia</a:t>
                      </a:r>
                      <a:r>
                        <a:rPr lang="en-A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Lampung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 Pengolahan (Tepung Tapioka)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Perusahaan pemimpin Teladan               (Benchmarking leader)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7911148"/>
                  </a:ext>
                </a:extLst>
              </a:tr>
              <a:tr h="600075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PT PGN Solution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DKI Jakarta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Konstruksi</a:t>
                      </a:r>
                      <a:endParaRPr lang="en-A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i-FI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Perusahaan pemimpin Teladan               (Benchmarking lader)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9722546"/>
                  </a:ext>
                </a:extLst>
              </a:tr>
              <a:tr h="504825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PT. Kunango Jantan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Sumatera Barat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Konstruksi</a:t>
                      </a:r>
                      <a:r>
                        <a:rPr lang="en-A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AU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beton</a:t>
                      </a:r>
                      <a:r>
                        <a:rPr lang="en-A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dan </a:t>
                      </a:r>
                      <a:r>
                        <a:rPr lang="en-AU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baja</a:t>
                      </a:r>
                      <a:r>
                        <a:rPr lang="en-A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pemimpin dalam industri (Industry leader)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3152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29541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1A96E2E-ADF0-412A-9FEB-4934CB925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563" y="701675"/>
            <a:ext cx="8270875" cy="1014413"/>
          </a:xfrm>
        </p:spPr>
        <p:txBody>
          <a:bodyPr>
            <a:normAutofit/>
          </a:bodyPr>
          <a:lstStyle/>
          <a:p>
            <a:r>
              <a:rPr lang="en-GB" sz="2400" dirty="0" err="1"/>
              <a:t>penerima</a:t>
            </a:r>
            <a:r>
              <a:rPr lang="en-GB" sz="2400" dirty="0"/>
              <a:t> </a:t>
            </a:r>
            <a:r>
              <a:rPr lang="en-GB" sz="2400" dirty="0" err="1"/>
              <a:t>penghargaan</a:t>
            </a:r>
            <a:r>
              <a:rPr lang="en-GB" sz="2400" dirty="0"/>
              <a:t> </a:t>
            </a:r>
            <a:r>
              <a:rPr lang="en-GB" sz="2400" dirty="0" err="1"/>
              <a:t>produktivitas</a:t>
            </a:r>
            <a:r>
              <a:rPr lang="en-GB" sz="2400" dirty="0"/>
              <a:t> </a:t>
            </a:r>
            <a:r>
              <a:rPr lang="en-GB" sz="2400" dirty="0" err="1"/>
              <a:t>paramakarya</a:t>
            </a:r>
            <a:r>
              <a:rPr lang="en-GB" sz="2400" dirty="0"/>
              <a:t> 2019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9D63BD8-F21A-48AA-98BD-D09E68CB27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488302"/>
              </p:ext>
            </p:extLst>
          </p:nvPr>
        </p:nvGraphicFramePr>
        <p:xfrm>
          <a:off x="436563" y="2051539"/>
          <a:ext cx="8270874" cy="4367890"/>
        </p:xfrm>
        <a:graphic>
          <a:graphicData uri="http://schemas.openxmlformats.org/drawingml/2006/table">
            <a:tbl>
              <a:tblPr/>
              <a:tblGrid>
                <a:gridCol w="536452">
                  <a:extLst>
                    <a:ext uri="{9D8B030D-6E8A-4147-A177-3AD203B41FA5}">
                      <a16:colId xmlns:a16="http://schemas.microsoft.com/office/drawing/2014/main" val="3617067363"/>
                    </a:ext>
                  </a:extLst>
                </a:gridCol>
                <a:gridCol w="2086708">
                  <a:extLst>
                    <a:ext uri="{9D8B030D-6E8A-4147-A177-3AD203B41FA5}">
                      <a16:colId xmlns:a16="http://schemas.microsoft.com/office/drawing/2014/main" val="3476711637"/>
                    </a:ext>
                  </a:extLst>
                </a:gridCol>
                <a:gridCol w="1395046">
                  <a:extLst>
                    <a:ext uri="{9D8B030D-6E8A-4147-A177-3AD203B41FA5}">
                      <a16:colId xmlns:a16="http://schemas.microsoft.com/office/drawing/2014/main" val="766804144"/>
                    </a:ext>
                  </a:extLst>
                </a:gridCol>
                <a:gridCol w="2321169">
                  <a:extLst>
                    <a:ext uri="{9D8B030D-6E8A-4147-A177-3AD203B41FA5}">
                      <a16:colId xmlns:a16="http://schemas.microsoft.com/office/drawing/2014/main" val="2128155892"/>
                    </a:ext>
                  </a:extLst>
                </a:gridCol>
                <a:gridCol w="888025">
                  <a:extLst>
                    <a:ext uri="{9D8B030D-6E8A-4147-A177-3AD203B41FA5}">
                      <a16:colId xmlns:a16="http://schemas.microsoft.com/office/drawing/2014/main" val="941967013"/>
                    </a:ext>
                  </a:extLst>
                </a:gridCol>
                <a:gridCol w="1043474">
                  <a:extLst>
                    <a:ext uri="{9D8B030D-6E8A-4147-A177-3AD203B41FA5}">
                      <a16:colId xmlns:a16="http://schemas.microsoft.com/office/drawing/2014/main" val="2604380888"/>
                    </a:ext>
                  </a:extLst>
                </a:gridCol>
              </a:tblGrid>
              <a:tr h="385065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II</a:t>
                      </a:r>
                    </a:p>
                  </a:txBody>
                  <a:tcPr marL="6667" marR="6667" marT="66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USAHA MENENGAH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667" marR="6667" marT="666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667" marR="6667" marT="666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667" marR="6667" marT="666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667" marR="6667" marT="666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2291248"/>
                  </a:ext>
                </a:extLst>
              </a:tr>
              <a:tr h="353799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NO</a:t>
                      </a:r>
                    </a:p>
                  </a:txBody>
                  <a:tcPr marL="6667" marR="6667" marT="66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NAMA PERUSAHAAN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PROVINSI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JENIS USAHA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KUALIFIKASI/KATEGORI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998857"/>
                  </a:ext>
                </a:extLst>
              </a:tr>
              <a:tr h="353799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PT. Marizarasa Sarimurni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Banten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 Pengolahan (lapis Legit)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Perusahaan Unggul (World Class business)</a:t>
                      </a:r>
                    </a:p>
                  </a:txBody>
                  <a:tcPr marL="6667" marR="6667" marT="66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237977"/>
                  </a:ext>
                </a:extLst>
              </a:tr>
              <a:tr h="460763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CV. </a:t>
                      </a:r>
                      <a:r>
                        <a:rPr lang="en-A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Slamet</a:t>
                      </a:r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Quil</a:t>
                      </a:r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Farm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Jawa Barat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 Pengolahan (hasil ternak Puyuh)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Perusahaan pemimpin Teladan (Benchmarking leader)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460066"/>
                  </a:ext>
                </a:extLst>
              </a:tr>
              <a:tr h="485446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PT. Lestari Jaya </a:t>
                      </a:r>
                      <a:r>
                        <a:rPr lang="en-A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Bangsa</a:t>
                      </a:r>
                      <a:endParaRPr lang="en-A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Jawa Tengah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 Pengolahan (Jamu)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Perusahaan pemimpin Teladan              (Benchmarking leader)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599343"/>
                  </a:ext>
                </a:extLst>
              </a:tr>
              <a:tr h="385065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PT. </a:t>
                      </a:r>
                      <a:r>
                        <a:rPr lang="en-A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Timboel</a:t>
                      </a:r>
                      <a:endParaRPr lang="en-A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DI Yogyakarta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 Pengolahan Logam dan Kayu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pemimpin dalam industri (Industry leader)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3746708"/>
                  </a:ext>
                </a:extLst>
              </a:tr>
              <a:tr h="385065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PT. </a:t>
                      </a:r>
                      <a:r>
                        <a:rPr lang="en-A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Bandangantirta</a:t>
                      </a:r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Agung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Kalimantan Selatan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 Pengolahan (air Kemasan)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pemimpin dalam industri (Industry leader)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8450575"/>
                  </a:ext>
                </a:extLst>
              </a:tr>
              <a:tr h="385065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PT. Indo Tirta Sirwijaya Perkasa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Sumatera Selatan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 Pengolahan (air Kemasan)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pemimpin dalam industri (Industry leader)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6121255"/>
                  </a:ext>
                </a:extLst>
              </a:tr>
              <a:tr h="385065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Choco Bakery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Sumatera Utara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</a:t>
                      </a:r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Pengolahan</a:t>
                      </a:r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(bakery)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Pemimpin Baru                       (Emerging leader)</a:t>
                      </a:r>
                    </a:p>
                  </a:txBody>
                  <a:tcPr marL="6667" marR="6667" marT="66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313241"/>
                  </a:ext>
                </a:extLst>
              </a:tr>
              <a:tr h="385065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PT. Cahaya Anugrah Sentosa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Sulawesi Selatan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</a:t>
                      </a:r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Pengolahan</a:t>
                      </a:r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makanan</a:t>
                      </a:r>
                      <a:endParaRPr lang="en-A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Pemimpin Baru                        (Emerging leader)</a:t>
                      </a:r>
                    </a:p>
                  </a:txBody>
                  <a:tcPr marL="6667" marR="6667" marT="66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7905043"/>
                  </a:ext>
                </a:extLst>
              </a:tr>
              <a:tr h="385065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Subitu Kreasi Busana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Papua Barat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</a:t>
                      </a:r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Pengolahan</a:t>
                      </a:r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A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Tekstil</a:t>
                      </a:r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dan </a:t>
                      </a:r>
                      <a:r>
                        <a:rPr lang="en-A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Pakaian</a:t>
                      </a:r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Jadi</a:t>
                      </a:r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667" marR="6667" marT="66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A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Pemimpin</a:t>
                      </a:r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Baru</a:t>
                      </a:r>
                      <a:r>
                        <a:rPr lang="en-A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(Emerging leader)</a:t>
                      </a:r>
                    </a:p>
                  </a:txBody>
                  <a:tcPr marL="6667" marR="6667" marT="666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02127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31620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1A96E2E-ADF0-412A-9FEB-4934CB925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563" y="701675"/>
            <a:ext cx="8270875" cy="1014413"/>
          </a:xfrm>
        </p:spPr>
        <p:txBody>
          <a:bodyPr>
            <a:normAutofit/>
          </a:bodyPr>
          <a:lstStyle/>
          <a:p>
            <a:r>
              <a:rPr lang="en-GB" sz="2400" dirty="0" err="1"/>
              <a:t>penerima</a:t>
            </a:r>
            <a:r>
              <a:rPr lang="en-GB" sz="2400" dirty="0"/>
              <a:t> </a:t>
            </a:r>
            <a:r>
              <a:rPr lang="en-GB" sz="2400" dirty="0" err="1"/>
              <a:t>penghargaan</a:t>
            </a:r>
            <a:r>
              <a:rPr lang="en-GB" sz="2400" dirty="0"/>
              <a:t> </a:t>
            </a:r>
            <a:r>
              <a:rPr lang="en-GB" sz="2400" dirty="0" err="1"/>
              <a:t>produktivitas</a:t>
            </a:r>
            <a:r>
              <a:rPr lang="en-GB" sz="2400" dirty="0"/>
              <a:t> </a:t>
            </a:r>
            <a:r>
              <a:rPr lang="en-GB" sz="2400" dirty="0" err="1"/>
              <a:t>paramakarya</a:t>
            </a:r>
            <a:r>
              <a:rPr lang="en-GB" sz="2400" dirty="0"/>
              <a:t> 2019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F72CAA9-52AB-4C73-86DC-D2529B7EE8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5961925"/>
              </p:ext>
            </p:extLst>
          </p:nvPr>
        </p:nvGraphicFramePr>
        <p:xfrm>
          <a:off x="436564" y="1981201"/>
          <a:ext cx="8270874" cy="4648402"/>
        </p:xfrm>
        <a:graphic>
          <a:graphicData uri="http://schemas.openxmlformats.org/drawingml/2006/table">
            <a:tbl>
              <a:tblPr/>
              <a:tblGrid>
                <a:gridCol w="501283">
                  <a:extLst>
                    <a:ext uri="{9D8B030D-6E8A-4147-A177-3AD203B41FA5}">
                      <a16:colId xmlns:a16="http://schemas.microsoft.com/office/drawing/2014/main" val="3826730932"/>
                    </a:ext>
                  </a:extLst>
                </a:gridCol>
                <a:gridCol w="1899138">
                  <a:extLst>
                    <a:ext uri="{9D8B030D-6E8A-4147-A177-3AD203B41FA5}">
                      <a16:colId xmlns:a16="http://schemas.microsoft.com/office/drawing/2014/main" val="1955305130"/>
                    </a:ext>
                  </a:extLst>
                </a:gridCol>
                <a:gridCol w="1383323">
                  <a:extLst>
                    <a:ext uri="{9D8B030D-6E8A-4147-A177-3AD203B41FA5}">
                      <a16:colId xmlns:a16="http://schemas.microsoft.com/office/drawing/2014/main" val="3984357790"/>
                    </a:ext>
                  </a:extLst>
                </a:gridCol>
                <a:gridCol w="2532606">
                  <a:extLst>
                    <a:ext uri="{9D8B030D-6E8A-4147-A177-3AD203B41FA5}">
                      <a16:colId xmlns:a16="http://schemas.microsoft.com/office/drawing/2014/main" val="3517896836"/>
                    </a:ext>
                  </a:extLst>
                </a:gridCol>
                <a:gridCol w="911048">
                  <a:extLst>
                    <a:ext uri="{9D8B030D-6E8A-4147-A177-3AD203B41FA5}">
                      <a16:colId xmlns:a16="http://schemas.microsoft.com/office/drawing/2014/main" val="999348097"/>
                    </a:ext>
                  </a:extLst>
                </a:gridCol>
                <a:gridCol w="1043476">
                  <a:extLst>
                    <a:ext uri="{9D8B030D-6E8A-4147-A177-3AD203B41FA5}">
                      <a16:colId xmlns:a16="http://schemas.microsoft.com/office/drawing/2014/main" val="1806774105"/>
                    </a:ext>
                  </a:extLst>
                </a:gridCol>
              </a:tblGrid>
              <a:tr h="234461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III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USAHA KECIL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817" marR="3817" marT="381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817" marR="3817" marT="381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817" marR="3817" marT="381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5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817" marR="3817" marT="381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4382196"/>
                  </a:ext>
                </a:extLst>
              </a:tr>
              <a:tr h="211312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NO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NAMA PERUSAHAAN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PROVINSI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JENIS USAHA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342900" rtl="0" eaLnBrk="1" fontAlgn="ctr" latinLnBrk="0" hangingPunct="1"/>
                      <a:r>
                        <a:rPr lang="en-AU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KUALIFIKASI/KATEGORI 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1960209"/>
                  </a:ext>
                </a:extLst>
              </a:tr>
              <a:tr h="304684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Kopi </a:t>
                      </a:r>
                      <a:r>
                        <a:rPr lang="en-A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Rapindo</a:t>
                      </a:r>
                      <a:endParaRPr lang="en-A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Bengkulu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Pengolahan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(kopi)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Perusahaan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pemimpin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Teladan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(Benchmarking leader)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5470823"/>
                  </a:ext>
                </a:extLst>
              </a:tr>
              <a:tr h="270283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CV. Saripati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Banten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Pengolahan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(sari 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Jahe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AU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Perusahaan pemimpin Teladan          (Benchmarking leader)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9553543"/>
                  </a:ext>
                </a:extLst>
              </a:tr>
              <a:tr h="275197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CV. </a:t>
                      </a:r>
                      <a:r>
                        <a:rPr lang="en-A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Seribu</a:t>
                      </a:r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Satu (1001)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Jawa Barat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Pengolahan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makanan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instan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AU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Perusahaan pemimpin Teladan          (Benchmarking leader)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573463"/>
                  </a:ext>
                </a:extLst>
              </a:tr>
              <a:tr h="229987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Indah </a:t>
                      </a:r>
                      <a:r>
                        <a:rPr lang="en-A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Asri</a:t>
                      </a:r>
                      <a:endParaRPr lang="en-A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Bali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 Pengolahan bunga Kering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it-IT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pemimpin dalam industri (Industry leader)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8856165"/>
                  </a:ext>
                </a:extLst>
              </a:tr>
              <a:tr h="229987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CV. </a:t>
                      </a:r>
                      <a:r>
                        <a:rPr lang="en-A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Fania</a:t>
                      </a:r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Group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DI Yogyakarta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 Pengolahan (pengolahan ikan : nugget)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it-IT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pemimpin dalam industri (Industry leader)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529831"/>
                  </a:ext>
                </a:extLst>
              </a:tr>
              <a:tr h="229987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Kyan</a:t>
                      </a:r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Ulos</a:t>
                      </a:r>
                      <a:endParaRPr lang="en-A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Sumatera Utara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Pengolahan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Tekstil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Pemimpin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Baru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(Emerging leader)</a:t>
                      </a:r>
                    </a:p>
                  </a:txBody>
                  <a:tcPr marL="3817" marR="3817" marT="38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1107843"/>
                  </a:ext>
                </a:extLst>
              </a:tr>
              <a:tr h="229987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UD. Dede Satoe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Jawa</a:t>
                      </a:r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Timur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 Pengolahan (sambal)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Pemimpin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Baru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(Emerging leader)</a:t>
                      </a:r>
                    </a:p>
                  </a:txBody>
                  <a:tcPr marL="3817" marR="3817" marT="38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5661335"/>
                  </a:ext>
                </a:extLst>
              </a:tr>
              <a:tr h="229987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UD </a:t>
                      </a:r>
                      <a:r>
                        <a:rPr lang="en-A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Trikora</a:t>
                      </a:r>
                      <a:endParaRPr lang="en-A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Sulawesi Utara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 Pengolahan (Abon Ikan)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Pemimpin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Baru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(Emerging leader)</a:t>
                      </a:r>
                    </a:p>
                  </a:txBody>
                  <a:tcPr marL="3817" marR="3817" marT="381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2007012"/>
                  </a:ext>
                </a:extLst>
              </a:tr>
              <a:tr h="255540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Cahaya Duta Palili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Sulawesi Barat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 Pengolahan (budidaya pengolahan sagu)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Pemimpin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Baru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(Emerging leader)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8886724"/>
                  </a:ext>
                </a:extLst>
              </a:tr>
              <a:tr h="229987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Darma</a:t>
                      </a:r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Jaya Snack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Jambi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Pengolahan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(snack)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Pemimpin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Baru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(Emerging leader)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3917569"/>
                  </a:ext>
                </a:extLst>
              </a:tr>
              <a:tr h="229987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Uni Batik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Jawa Tengah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 Pengolahan (tekstil)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Pemimpin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Baru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(Emerging leader)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8563828"/>
                  </a:ext>
                </a:extLst>
              </a:tr>
              <a:tr h="229987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Ayesha Collection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Sumatera Barat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Pengolahan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Tekstil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dan 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Pakaian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Jadi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Berkinerja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Baik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(Good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perfor-mance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8658905"/>
                  </a:ext>
                </a:extLst>
              </a:tr>
              <a:tr h="229987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CV. Citra </a:t>
                      </a:r>
                      <a:r>
                        <a:rPr lang="en-A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Busana</a:t>
                      </a:r>
                      <a:endParaRPr lang="en-A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NTT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Pengolahan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Tekstil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dan 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Pakaian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Jadi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Berkinerja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Baik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(Good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perfor-mance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419465"/>
                  </a:ext>
                </a:extLst>
              </a:tr>
              <a:tr h="229987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Gurih</a:t>
                      </a:r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DD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Kep</a:t>
                      </a:r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Bangka Belitung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Pengolahan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(Krupuk/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amplang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Berkinerja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Baik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(Good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perfor-mance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834629"/>
                  </a:ext>
                </a:extLst>
              </a:tr>
              <a:tr h="229987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Ragenda</a:t>
                      </a:r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Mop </a:t>
                      </a:r>
                      <a:r>
                        <a:rPr lang="en-A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Jewerly</a:t>
                      </a:r>
                      <a:endParaRPr lang="en-A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NTB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Pengolahan</a:t>
                      </a:r>
                      <a:endParaRPr lang="en-A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Berkinerja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Baik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(Good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perfor-mance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0774114"/>
                  </a:ext>
                </a:extLst>
              </a:tr>
              <a:tr h="229987">
                <a:tc>
                  <a:txBody>
                    <a:bodyPr/>
                    <a:lstStyle/>
                    <a:p>
                      <a:pPr algn="ctr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3817" marR="3817" marT="38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CV. </a:t>
                      </a:r>
                      <a:r>
                        <a:rPr lang="en-A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Wilbi</a:t>
                      </a:r>
                      <a:endParaRPr lang="en-A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Riau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Pengolahan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A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Madu</a:t>
                      </a:r>
                      <a:r>
                        <a:rPr lang="en-A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Berkinerja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Baik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(Good </a:t>
                      </a:r>
                      <a:r>
                        <a:rPr lang="en-A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perfor-mance</a:t>
                      </a:r>
                      <a:r>
                        <a:rPr lang="en-A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7152488"/>
                  </a:ext>
                </a:extLst>
              </a:tr>
              <a:tr h="229987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A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Jumlah</a:t>
                      </a:r>
                      <a:endParaRPr lang="en-A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A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30 Perusahaan</a:t>
                      </a:r>
                    </a:p>
                  </a:txBody>
                  <a:tcPr marL="3817" marR="3817" marT="381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59022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47096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0"/>
            <a:ext cx="2078182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err="1"/>
              <a:t>Paramakarya</a:t>
            </a:r>
            <a:r>
              <a:rPr lang="en-US" b="1" dirty="0"/>
              <a:t> 2019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7445" y="1064667"/>
            <a:ext cx="818911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1600" b="1" dirty="0" err="1"/>
              <a:t>Hariyadi</a:t>
            </a:r>
            <a:r>
              <a:rPr lang="en-US" sz="1600" b="1" dirty="0"/>
              <a:t> B </a:t>
            </a:r>
            <a:r>
              <a:rPr lang="en-US" sz="1600" b="1" dirty="0" err="1"/>
              <a:t>Sukamdani</a:t>
            </a:r>
            <a:r>
              <a:rPr lang="en-US" sz="1600" b="1" dirty="0"/>
              <a:t> - </a:t>
            </a:r>
            <a:r>
              <a:rPr lang="en-US" sz="1600" b="1" dirty="0" err="1"/>
              <a:t>Ketua</a:t>
            </a:r>
            <a:r>
              <a:rPr lang="en-US" sz="1600" b="1" dirty="0"/>
              <a:t>  </a:t>
            </a:r>
            <a:r>
              <a:rPr lang="en-US" sz="1600" b="1" dirty="0" err="1"/>
              <a:t>Umum</a:t>
            </a:r>
            <a:r>
              <a:rPr lang="en-US" sz="1600" b="1" dirty="0"/>
              <a:t> APINDO (</a:t>
            </a:r>
            <a:r>
              <a:rPr lang="en-US" sz="1600" b="1" dirty="0" err="1"/>
              <a:t>Ketua</a:t>
            </a:r>
            <a:r>
              <a:rPr lang="en-US" sz="1600" b="1" dirty="0"/>
              <a:t>)</a:t>
            </a:r>
          </a:p>
          <a:p>
            <a:pPr marL="457200" indent="-457200">
              <a:buAutoNum type="arabicPeriod"/>
            </a:pPr>
            <a:r>
              <a:rPr lang="en-US" sz="1600" b="1" dirty="0"/>
              <a:t>Prof. </a:t>
            </a:r>
            <a:r>
              <a:rPr lang="en-US" sz="1600" b="1" dirty="0" err="1"/>
              <a:t>Bomer</a:t>
            </a:r>
            <a:r>
              <a:rPr lang="en-US" sz="1600" b="1" dirty="0"/>
              <a:t> </a:t>
            </a:r>
            <a:r>
              <a:rPr lang="en-US" sz="1600" b="1" dirty="0" err="1"/>
              <a:t>Pasaribu</a:t>
            </a:r>
            <a:r>
              <a:rPr lang="en-US" sz="1600" b="1" dirty="0"/>
              <a:t>, SH, SE, </a:t>
            </a:r>
            <a:r>
              <a:rPr lang="en-US" sz="1600" b="1" dirty="0" err="1"/>
              <a:t>Msi</a:t>
            </a:r>
            <a:r>
              <a:rPr lang="en-US" sz="1600" b="1" dirty="0"/>
              <a:t> – Guru </a:t>
            </a:r>
            <a:r>
              <a:rPr lang="en-US" sz="1600" b="1" dirty="0" err="1"/>
              <a:t>Besar</a:t>
            </a:r>
            <a:r>
              <a:rPr lang="en-US" sz="1600" b="1" dirty="0"/>
              <a:t> IPB/Duta </a:t>
            </a:r>
            <a:r>
              <a:rPr lang="en-US" sz="1600" b="1" dirty="0" err="1"/>
              <a:t>Besar</a:t>
            </a:r>
            <a:r>
              <a:rPr lang="en-US" sz="1600" b="1" dirty="0"/>
              <a:t> CHDS/</a:t>
            </a:r>
            <a:r>
              <a:rPr lang="en-US" sz="1600" b="1" dirty="0" err="1"/>
              <a:t>Ketua</a:t>
            </a:r>
            <a:r>
              <a:rPr lang="en-US" sz="1600" b="1" dirty="0"/>
              <a:t> Tim </a:t>
            </a:r>
            <a:r>
              <a:rPr lang="en-US" sz="1600" b="1" dirty="0" err="1"/>
              <a:t>Kerja</a:t>
            </a:r>
            <a:r>
              <a:rPr lang="en-US" sz="1600" b="1" dirty="0"/>
              <a:t> </a:t>
            </a:r>
            <a:r>
              <a:rPr lang="en-US" sz="1600" b="1" dirty="0" err="1"/>
              <a:t>Lembaga</a:t>
            </a:r>
            <a:r>
              <a:rPr lang="en-US" sz="1600" b="1" dirty="0"/>
              <a:t> </a:t>
            </a:r>
            <a:r>
              <a:rPr lang="en-US" sz="1600" b="1" dirty="0" err="1"/>
              <a:t>Produktivitas</a:t>
            </a:r>
            <a:r>
              <a:rPr lang="en-US" sz="1600" b="1" dirty="0"/>
              <a:t> </a:t>
            </a:r>
            <a:r>
              <a:rPr lang="en-US" sz="1600" b="1" dirty="0" err="1"/>
              <a:t>Nasional</a:t>
            </a:r>
            <a:r>
              <a:rPr lang="en-US" sz="1600" b="1" dirty="0"/>
              <a:t> (</a:t>
            </a:r>
            <a:r>
              <a:rPr lang="en-US" sz="1600" b="1" dirty="0" err="1"/>
              <a:t>Wakil</a:t>
            </a:r>
            <a:r>
              <a:rPr lang="en-US" sz="1600" b="1" dirty="0"/>
              <a:t> </a:t>
            </a:r>
            <a:r>
              <a:rPr lang="en-US" sz="1600" b="1" dirty="0" err="1"/>
              <a:t>Ketua</a:t>
            </a:r>
            <a:r>
              <a:rPr lang="en-US" sz="1600" b="1" dirty="0"/>
              <a:t>)</a:t>
            </a:r>
          </a:p>
          <a:p>
            <a:pPr marL="457200" indent="-457200">
              <a:buAutoNum type="arabicPeriod"/>
            </a:pPr>
            <a:r>
              <a:rPr lang="en-US" sz="1600" b="1" dirty="0"/>
              <a:t>Drs. M. </a:t>
            </a:r>
            <a:r>
              <a:rPr lang="en-US" sz="1600" b="1" dirty="0" err="1"/>
              <a:t>Moedjiman</a:t>
            </a:r>
            <a:r>
              <a:rPr lang="en-US" sz="1600" b="1" dirty="0"/>
              <a:t> - </a:t>
            </a:r>
            <a:r>
              <a:rPr lang="en-US" sz="1600" b="1" dirty="0" err="1"/>
              <a:t>Anggota</a:t>
            </a:r>
            <a:r>
              <a:rPr lang="en-US" sz="1600" b="1" dirty="0"/>
              <a:t> Tim </a:t>
            </a:r>
            <a:r>
              <a:rPr lang="en-US" sz="1600" b="1" dirty="0" err="1"/>
              <a:t>Kerja</a:t>
            </a:r>
            <a:r>
              <a:rPr lang="en-US" sz="1600" b="1" dirty="0"/>
              <a:t> </a:t>
            </a:r>
            <a:r>
              <a:rPr lang="en-US" sz="1600" b="1" dirty="0" err="1"/>
              <a:t>Lembaga</a:t>
            </a:r>
            <a:r>
              <a:rPr lang="en-US" sz="1600" b="1" dirty="0"/>
              <a:t> </a:t>
            </a:r>
            <a:r>
              <a:rPr lang="en-US" sz="1600" b="1" dirty="0" err="1"/>
              <a:t>Produktivitas</a:t>
            </a:r>
            <a:r>
              <a:rPr lang="en-US" sz="1600" b="1" dirty="0"/>
              <a:t> </a:t>
            </a:r>
            <a:r>
              <a:rPr lang="en-US" sz="1600" b="1" dirty="0" err="1"/>
              <a:t>Nasional</a:t>
            </a:r>
            <a:r>
              <a:rPr lang="en-US" sz="1600" b="1" dirty="0"/>
              <a:t> (</a:t>
            </a:r>
            <a:r>
              <a:rPr lang="en-US" sz="1600" b="1" dirty="0" err="1"/>
              <a:t>Anggota</a:t>
            </a:r>
            <a:r>
              <a:rPr lang="en-US" sz="1600" b="1" dirty="0"/>
              <a:t>)</a:t>
            </a:r>
          </a:p>
          <a:p>
            <a:pPr marL="457200" indent="-457200">
              <a:buAutoNum type="arabicPeriod"/>
            </a:pPr>
            <a:r>
              <a:rPr lang="en-US" sz="1600" b="1" dirty="0"/>
              <a:t>Prof. </a:t>
            </a:r>
            <a:r>
              <a:rPr lang="en-US" sz="1600" b="1" dirty="0" err="1"/>
              <a:t>Payaman</a:t>
            </a:r>
            <a:r>
              <a:rPr lang="en-US" sz="1600" b="1" dirty="0"/>
              <a:t> </a:t>
            </a:r>
            <a:r>
              <a:rPr lang="en-US" sz="1600" b="1" dirty="0" err="1"/>
              <a:t>Simanjuntak</a:t>
            </a:r>
            <a:r>
              <a:rPr lang="en-US" sz="1600" b="1" dirty="0"/>
              <a:t> - </a:t>
            </a:r>
            <a:r>
              <a:rPr lang="en-US" sz="1600" b="1" dirty="0" err="1"/>
              <a:t>Anggota</a:t>
            </a:r>
            <a:r>
              <a:rPr lang="en-US" sz="1600" b="1" dirty="0"/>
              <a:t> Tim </a:t>
            </a:r>
            <a:r>
              <a:rPr lang="en-US" sz="1600" b="1" dirty="0" err="1"/>
              <a:t>Kerja</a:t>
            </a:r>
            <a:r>
              <a:rPr lang="en-US" sz="1600" b="1" dirty="0"/>
              <a:t> </a:t>
            </a:r>
            <a:r>
              <a:rPr lang="en-US" sz="1600" b="1" dirty="0" err="1"/>
              <a:t>Lembaga</a:t>
            </a:r>
            <a:r>
              <a:rPr lang="en-US" sz="1600" b="1" dirty="0"/>
              <a:t> </a:t>
            </a:r>
            <a:r>
              <a:rPr lang="en-US" sz="1600" b="1" dirty="0" err="1"/>
              <a:t>Produktivitas</a:t>
            </a:r>
            <a:r>
              <a:rPr lang="en-US" sz="1600" b="1" dirty="0"/>
              <a:t> </a:t>
            </a:r>
            <a:r>
              <a:rPr lang="en-US" sz="1600" b="1" dirty="0" err="1"/>
              <a:t>Nasional</a:t>
            </a:r>
            <a:r>
              <a:rPr lang="en-US" sz="1600" b="1" dirty="0"/>
              <a:t> (</a:t>
            </a:r>
            <a:r>
              <a:rPr lang="en-US" sz="1600" b="1" dirty="0" err="1"/>
              <a:t>anggota</a:t>
            </a:r>
            <a:r>
              <a:rPr lang="en-US" sz="1600" b="1" dirty="0"/>
              <a:t>)</a:t>
            </a:r>
          </a:p>
          <a:p>
            <a:pPr marL="457200" indent="-457200">
              <a:buAutoNum type="arabicPeriod"/>
            </a:pPr>
            <a:r>
              <a:rPr lang="en-US" sz="1600" b="1" dirty="0" err="1"/>
              <a:t>Fahrurozi</a:t>
            </a:r>
            <a:r>
              <a:rPr lang="en-US" sz="1600" b="1" dirty="0"/>
              <a:t>, SH, MA- </a:t>
            </a:r>
            <a:r>
              <a:rPr lang="en-US" sz="1600" b="1" dirty="0" err="1"/>
              <a:t>Direktur</a:t>
            </a:r>
            <a:r>
              <a:rPr lang="en-US" sz="1600" b="1" dirty="0"/>
              <a:t> </a:t>
            </a:r>
            <a:r>
              <a:rPr lang="en-US" sz="1600" b="1" dirty="0" err="1"/>
              <a:t>bina</a:t>
            </a:r>
            <a:r>
              <a:rPr lang="en-US" sz="1600" b="1" dirty="0"/>
              <a:t> </a:t>
            </a:r>
            <a:r>
              <a:rPr lang="en-US" sz="1600" b="1" dirty="0" err="1"/>
              <a:t>produktivitas</a:t>
            </a:r>
            <a:r>
              <a:rPr lang="en-US" sz="1600" b="1" dirty="0"/>
              <a:t>, </a:t>
            </a:r>
            <a:r>
              <a:rPr lang="en-US" sz="1600" b="1" dirty="0" err="1"/>
              <a:t>Ditjen</a:t>
            </a:r>
            <a:r>
              <a:rPr lang="en-US" sz="1600" b="1" dirty="0"/>
              <a:t> </a:t>
            </a:r>
            <a:r>
              <a:rPr lang="en-US" sz="1600" b="1" dirty="0" err="1"/>
              <a:t>Binalattas</a:t>
            </a:r>
            <a:r>
              <a:rPr lang="en-US" sz="1600" b="1" dirty="0"/>
              <a:t>, </a:t>
            </a:r>
            <a:r>
              <a:rPr lang="en-US" sz="1600" b="1" dirty="0" err="1"/>
              <a:t>Kemnaker</a:t>
            </a:r>
            <a:r>
              <a:rPr lang="en-US" sz="1600" b="1" dirty="0"/>
              <a:t> RI (</a:t>
            </a:r>
            <a:r>
              <a:rPr lang="en-US" sz="1600" b="1" dirty="0" err="1"/>
              <a:t>anggota</a:t>
            </a:r>
            <a:r>
              <a:rPr lang="en-US" sz="1600" b="1" dirty="0"/>
              <a:t>)</a:t>
            </a:r>
          </a:p>
          <a:p>
            <a:pPr marL="457200" indent="-457200">
              <a:buAutoNum type="arabicPeriod"/>
            </a:pPr>
            <a:r>
              <a:rPr lang="en-US" sz="1600" b="1" dirty="0"/>
              <a:t>Ir. Eddy </a:t>
            </a:r>
            <a:r>
              <a:rPr lang="en-US" sz="1600" b="1" dirty="0" err="1"/>
              <a:t>Siswanto</a:t>
            </a:r>
            <a:r>
              <a:rPr lang="en-US" sz="1600" b="1" dirty="0"/>
              <a:t>, MAM - </a:t>
            </a:r>
            <a:r>
              <a:rPr lang="en-US" sz="1600" b="1" dirty="0" err="1"/>
              <a:t>Sekretaris</a:t>
            </a:r>
            <a:r>
              <a:rPr lang="en-US" sz="1600" b="1" dirty="0"/>
              <a:t> </a:t>
            </a:r>
            <a:r>
              <a:rPr lang="en-US" sz="1600" b="1" dirty="0" err="1"/>
              <a:t>Ditjen</a:t>
            </a:r>
            <a:r>
              <a:rPr lang="en-US" sz="1600" b="1" dirty="0"/>
              <a:t> </a:t>
            </a:r>
            <a:r>
              <a:rPr lang="en-US" sz="1600" b="1" dirty="0" err="1"/>
              <a:t>Industri</a:t>
            </a:r>
            <a:r>
              <a:rPr lang="en-US" sz="1600" b="1" dirty="0"/>
              <a:t> Kecil </a:t>
            </a:r>
            <a:r>
              <a:rPr lang="en-US" sz="1600" b="1" dirty="0" err="1"/>
              <a:t>Menengah</a:t>
            </a:r>
            <a:r>
              <a:rPr lang="en-US" sz="1600" b="1" dirty="0"/>
              <a:t>, </a:t>
            </a:r>
            <a:r>
              <a:rPr lang="en-US" sz="1600" b="1" dirty="0" err="1"/>
              <a:t>Kementerian</a:t>
            </a:r>
            <a:r>
              <a:rPr lang="en-US" sz="1600" b="1" dirty="0"/>
              <a:t> </a:t>
            </a:r>
            <a:r>
              <a:rPr lang="en-US" sz="1600" b="1" dirty="0" err="1"/>
              <a:t>Perindustrian</a:t>
            </a:r>
            <a:r>
              <a:rPr lang="en-US" sz="1600" b="1" dirty="0"/>
              <a:t> RI (</a:t>
            </a:r>
            <a:r>
              <a:rPr lang="en-US" sz="1600" b="1" dirty="0" err="1"/>
              <a:t>anggota</a:t>
            </a:r>
            <a:r>
              <a:rPr lang="en-US" sz="1600" b="1" dirty="0"/>
              <a:t>)</a:t>
            </a:r>
          </a:p>
          <a:p>
            <a:pPr marL="457200" indent="-457200">
              <a:buAutoNum type="arabicPeriod"/>
            </a:pPr>
            <a:r>
              <a:rPr lang="en-US" sz="1600" b="1" dirty="0"/>
              <a:t>Robby </a:t>
            </a:r>
            <a:r>
              <a:rPr lang="en-US" sz="1600" b="1" dirty="0" err="1"/>
              <a:t>Arya</a:t>
            </a:r>
            <a:r>
              <a:rPr lang="en-US" sz="1600" b="1" dirty="0"/>
              <a:t> </a:t>
            </a:r>
            <a:r>
              <a:rPr lang="en-US" sz="1600" b="1" dirty="0" err="1"/>
              <a:t>Brata</a:t>
            </a:r>
            <a:r>
              <a:rPr lang="en-US" sz="1600" b="1" dirty="0"/>
              <a:t>, SH, LL, M, MPP, </a:t>
            </a:r>
            <a:r>
              <a:rPr lang="en-US" sz="1600" b="1" dirty="0" err="1"/>
              <a:t>Ph.D</a:t>
            </a:r>
            <a:r>
              <a:rPr lang="en-US" sz="1600" b="1" dirty="0"/>
              <a:t> – </a:t>
            </a:r>
            <a:r>
              <a:rPr lang="en-US" sz="1600" b="1" dirty="0" err="1"/>
              <a:t>Asisten</a:t>
            </a:r>
            <a:r>
              <a:rPr lang="en-US" sz="1600" b="1" dirty="0"/>
              <a:t> </a:t>
            </a:r>
            <a:r>
              <a:rPr lang="en-US" sz="1600" b="1" dirty="0" err="1"/>
              <a:t>Deputi</a:t>
            </a:r>
            <a:r>
              <a:rPr lang="en-US" sz="1600" b="1" dirty="0"/>
              <a:t> </a:t>
            </a:r>
            <a:r>
              <a:rPr lang="en-US" sz="1600" b="1" dirty="0" err="1"/>
              <a:t>Bidang</a:t>
            </a:r>
            <a:r>
              <a:rPr lang="en-US" sz="1600" b="1" dirty="0"/>
              <a:t> </a:t>
            </a:r>
            <a:r>
              <a:rPr lang="en-US" sz="1600" b="1" dirty="0" err="1"/>
              <a:t>Perniagaan</a:t>
            </a:r>
            <a:r>
              <a:rPr lang="en-US" sz="1600" b="1" dirty="0"/>
              <a:t> </a:t>
            </a:r>
            <a:r>
              <a:rPr lang="en-US" sz="1600" b="1" dirty="0" err="1"/>
              <a:t>Kewirausahaan</a:t>
            </a:r>
            <a:r>
              <a:rPr lang="en-US" sz="1600" b="1" dirty="0"/>
              <a:t> </a:t>
            </a:r>
            <a:r>
              <a:rPr lang="en-US" sz="1600" b="1" dirty="0" err="1"/>
              <a:t>dan</a:t>
            </a:r>
            <a:r>
              <a:rPr lang="en-US" sz="1600" b="1" dirty="0"/>
              <a:t> </a:t>
            </a:r>
            <a:r>
              <a:rPr lang="en-US" sz="1600" b="1" dirty="0" err="1"/>
              <a:t>Ketenagakerjaan</a:t>
            </a:r>
            <a:r>
              <a:rPr lang="en-US" sz="1600" b="1" dirty="0"/>
              <a:t>, </a:t>
            </a:r>
            <a:r>
              <a:rPr lang="en-US" sz="1600" b="1" dirty="0" err="1"/>
              <a:t>Sekretariat</a:t>
            </a:r>
            <a:r>
              <a:rPr lang="en-US" sz="1600" b="1" dirty="0"/>
              <a:t> </a:t>
            </a:r>
            <a:r>
              <a:rPr lang="en-US" sz="1600" b="1" dirty="0" err="1"/>
              <a:t>Kabinet</a:t>
            </a:r>
            <a:r>
              <a:rPr lang="en-US" sz="1600" b="1" dirty="0"/>
              <a:t> (</a:t>
            </a:r>
            <a:r>
              <a:rPr lang="en-US" sz="1600" b="1" dirty="0" err="1"/>
              <a:t>anggota</a:t>
            </a:r>
            <a:r>
              <a:rPr lang="en-US" sz="1600" b="1" dirty="0"/>
              <a:t>)</a:t>
            </a:r>
          </a:p>
          <a:p>
            <a:pPr marL="457200" indent="-457200">
              <a:buAutoNum type="arabicPeriod"/>
            </a:pPr>
            <a:r>
              <a:rPr lang="en-US" sz="1600" b="1" dirty="0" err="1"/>
              <a:t>Sukma</a:t>
            </a:r>
            <a:r>
              <a:rPr lang="en-US" sz="1600" b="1" dirty="0"/>
              <a:t> </a:t>
            </a:r>
            <a:r>
              <a:rPr lang="en-US" sz="1600" b="1" dirty="0" err="1"/>
              <a:t>Ningrum</a:t>
            </a:r>
            <a:r>
              <a:rPr lang="en-US" sz="1600" b="1" dirty="0"/>
              <a:t>  - </a:t>
            </a:r>
            <a:r>
              <a:rPr lang="en-US" sz="1600" b="1" dirty="0" err="1"/>
              <a:t>Asisten</a:t>
            </a:r>
            <a:r>
              <a:rPr lang="en-US" sz="1600" b="1" dirty="0"/>
              <a:t> </a:t>
            </a:r>
            <a:r>
              <a:rPr lang="en-US" sz="1600" b="1" dirty="0" err="1"/>
              <a:t>Deputi</a:t>
            </a:r>
            <a:r>
              <a:rPr lang="en-US" sz="1600" b="1" dirty="0"/>
              <a:t> </a:t>
            </a:r>
            <a:r>
              <a:rPr lang="en-US" sz="1600" b="1" dirty="0" err="1"/>
              <a:t>Peningkatan</a:t>
            </a:r>
            <a:r>
              <a:rPr lang="en-US" sz="1600" b="1" dirty="0"/>
              <a:t> </a:t>
            </a:r>
            <a:r>
              <a:rPr lang="en-US" sz="1600" b="1" dirty="0" err="1"/>
              <a:t>Ekspor</a:t>
            </a:r>
            <a:r>
              <a:rPr lang="en-US" sz="1600" b="1" dirty="0"/>
              <a:t> </a:t>
            </a:r>
            <a:r>
              <a:rPr lang="en-US" sz="1600" b="1" dirty="0" err="1"/>
              <a:t>dan</a:t>
            </a:r>
            <a:r>
              <a:rPr lang="en-US" sz="1600" b="1" dirty="0"/>
              <a:t> </a:t>
            </a:r>
            <a:r>
              <a:rPr lang="en-US" sz="1600" b="1" dirty="0" err="1"/>
              <a:t>Fasilitasi</a:t>
            </a:r>
            <a:r>
              <a:rPr lang="en-US" sz="1600" b="1" dirty="0"/>
              <a:t> </a:t>
            </a:r>
            <a:r>
              <a:rPr lang="en-US" sz="1600" b="1" dirty="0" err="1"/>
              <a:t>Perdagangan</a:t>
            </a:r>
            <a:r>
              <a:rPr lang="en-US" sz="1600" b="1" dirty="0"/>
              <a:t> </a:t>
            </a:r>
            <a:r>
              <a:rPr lang="en-US" sz="1600" b="1" dirty="0" err="1"/>
              <a:t>Internasional</a:t>
            </a:r>
            <a:r>
              <a:rPr lang="en-US" sz="1600" b="1" dirty="0"/>
              <a:t>, </a:t>
            </a:r>
            <a:r>
              <a:rPr lang="en-US" sz="1600" b="1" dirty="0" err="1"/>
              <a:t>Kemenko</a:t>
            </a:r>
            <a:r>
              <a:rPr lang="en-US" sz="1600" b="1" dirty="0"/>
              <a:t> </a:t>
            </a:r>
            <a:r>
              <a:rPr lang="en-US" sz="1600" b="1" dirty="0" err="1"/>
              <a:t>Perekonomian</a:t>
            </a:r>
            <a:r>
              <a:rPr lang="en-US" sz="1600" b="1" dirty="0"/>
              <a:t> (</a:t>
            </a:r>
            <a:r>
              <a:rPr lang="en-US" sz="1600" b="1" dirty="0" err="1"/>
              <a:t>anggota</a:t>
            </a:r>
            <a:r>
              <a:rPr lang="en-US" sz="1600" b="1" dirty="0"/>
              <a:t>)</a:t>
            </a:r>
          </a:p>
          <a:p>
            <a:pPr marL="457200" indent="-457200">
              <a:buAutoNum type="arabicPeriod"/>
            </a:pPr>
            <a:r>
              <a:rPr lang="en-US" sz="1600" b="1" dirty="0"/>
              <a:t>Ir. </a:t>
            </a:r>
            <a:r>
              <a:rPr lang="en-US" sz="1600" b="1" dirty="0" err="1"/>
              <a:t>Adhi</a:t>
            </a:r>
            <a:r>
              <a:rPr lang="en-US" sz="1600" b="1" dirty="0"/>
              <a:t>. S, </a:t>
            </a:r>
            <a:r>
              <a:rPr lang="en-US" sz="1600" b="1" dirty="0" err="1"/>
              <a:t>Lukman</a:t>
            </a:r>
            <a:r>
              <a:rPr lang="en-US" sz="1600" b="1" dirty="0"/>
              <a:t> – </a:t>
            </a:r>
            <a:r>
              <a:rPr lang="en-US" sz="1600" b="1" dirty="0" err="1"/>
              <a:t>Ketua</a:t>
            </a:r>
            <a:r>
              <a:rPr lang="en-US" sz="1600" b="1" dirty="0"/>
              <a:t> </a:t>
            </a:r>
            <a:r>
              <a:rPr lang="en-US" sz="1600" b="1" dirty="0" err="1"/>
              <a:t>Umum</a:t>
            </a:r>
            <a:r>
              <a:rPr lang="en-US" sz="1600" b="1" dirty="0"/>
              <a:t> </a:t>
            </a:r>
            <a:r>
              <a:rPr lang="en-US" sz="1600" b="1" dirty="0" err="1"/>
              <a:t>Gabungan</a:t>
            </a:r>
            <a:r>
              <a:rPr lang="en-US" sz="1600" b="1" dirty="0"/>
              <a:t> </a:t>
            </a:r>
            <a:r>
              <a:rPr lang="en-US" sz="1600" b="1" dirty="0" err="1"/>
              <a:t>Pengusaha</a:t>
            </a:r>
            <a:r>
              <a:rPr lang="en-US" sz="1600" b="1" dirty="0"/>
              <a:t> </a:t>
            </a:r>
            <a:r>
              <a:rPr lang="en-US" sz="1600" b="1" dirty="0" err="1"/>
              <a:t>Makanan</a:t>
            </a:r>
            <a:r>
              <a:rPr lang="en-US" sz="1600" b="1" dirty="0"/>
              <a:t> </a:t>
            </a:r>
            <a:r>
              <a:rPr lang="en-US" sz="1600" b="1" dirty="0" err="1"/>
              <a:t>dan</a:t>
            </a:r>
            <a:r>
              <a:rPr lang="en-US" sz="1600" b="1" dirty="0"/>
              <a:t> </a:t>
            </a:r>
            <a:r>
              <a:rPr lang="en-US" sz="1600" b="1" dirty="0" err="1"/>
              <a:t>Minuman</a:t>
            </a:r>
            <a:r>
              <a:rPr lang="en-US" sz="1600" b="1" dirty="0"/>
              <a:t> Indonesia  (</a:t>
            </a:r>
            <a:r>
              <a:rPr lang="en-US" sz="1600" b="1" dirty="0" err="1"/>
              <a:t>anggota</a:t>
            </a:r>
            <a:r>
              <a:rPr lang="en-US" sz="1600" b="1" dirty="0"/>
              <a:t>)</a:t>
            </a:r>
          </a:p>
          <a:p>
            <a:pPr marL="457200" indent="-457200">
              <a:buAutoNum type="arabicPeriod"/>
            </a:pPr>
            <a:r>
              <a:rPr lang="en-US" sz="1600" b="1" dirty="0"/>
              <a:t>Ir. Faisal </a:t>
            </a:r>
            <a:r>
              <a:rPr lang="en-US" sz="1600" b="1" dirty="0" err="1"/>
              <a:t>Safa</a:t>
            </a:r>
            <a:r>
              <a:rPr lang="en-US" sz="1600" b="1" dirty="0"/>
              <a:t>, </a:t>
            </a:r>
            <a:r>
              <a:rPr lang="en-US" sz="1600" b="1" dirty="0" err="1"/>
              <a:t>M.Sc</a:t>
            </a:r>
            <a:r>
              <a:rPr lang="en-US" sz="1600" b="1" dirty="0"/>
              <a:t>, IPM – </a:t>
            </a:r>
            <a:r>
              <a:rPr lang="en-US" sz="1600" b="1" dirty="0" err="1"/>
              <a:t>Ketua</a:t>
            </a:r>
            <a:r>
              <a:rPr lang="en-US" sz="1600" b="1" dirty="0"/>
              <a:t> </a:t>
            </a:r>
            <a:r>
              <a:rPr lang="en-US" sz="1600" b="1" dirty="0" err="1"/>
              <a:t>Ikatan</a:t>
            </a:r>
            <a:r>
              <a:rPr lang="en-US" sz="1600" b="1" dirty="0"/>
              <a:t> </a:t>
            </a:r>
            <a:r>
              <a:rPr lang="en-US" sz="1600" b="1" dirty="0" err="1"/>
              <a:t>Sarjana</a:t>
            </a:r>
            <a:r>
              <a:rPr lang="en-US" sz="1600" b="1" dirty="0"/>
              <a:t> </a:t>
            </a:r>
            <a:r>
              <a:rPr lang="en-US" sz="1600" b="1" dirty="0" err="1"/>
              <a:t>Teknik</a:t>
            </a:r>
            <a:r>
              <a:rPr lang="en-US" sz="1600" b="1" dirty="0"/>
              <a:t> </a:t>
            </a:r>
            <a:r>
              <a:rPr lang="en-US" sz="1600" b="1" dirty="0" err="1"/>
              <a:t>Industri</a:t>
            </a:r>
            <a:r>
              <a:rPr lang="en-US" sz="1600" b="1" dirty="0"/>
              <a:t> </a:t>
            </a:r>
            <a:r>
              <a:rPr lang="en-US" sz="1600" b="1" dirty="0" err="1"/>
              <a:t>dan</a:t>
            </a:r>
            <a:r>
              <a:rPr lang="en-US" sz="1600" b="1" dirty="0"/>
              <a:t> </a:t>
            </a:r>
            <a:r>
              <a:rPr lang="en-US" sz="1600" b="1" dirty="0" err="1"/>
              <a:t>Manajemen</a:t>
            </a:r>
            <a:r>
              <a:rPr lang="en-US" sz="1600" b="1" dirty="0"/>
              <a:t> </a:t>
            </a:r>
            <a:r>
              <a:rPr lang="en-US" sz="1600" b="1" dirty="0" err="1"/>
              <a:t>Industri</a:t>
            </a:r>
            <a:r>
              <a:rPr lang="en-US" sz="1600" b="1" dirty="0"/>
              <a:t> (</a:t>
            </a:r>
            <a:r>
              <a:rPr lang="en-US" sz="1600" b="1" dirty="0" err="1"/>
              <a:t>anggota</a:t>
            </a:r>
            <a:r>
              <a:rPr lang="en-US" sz="1600" b="1" dirty="0"/>
              <a:t>)</a:t>
            </a:r>
          </a:p>
          <a:p>
            <a:pPr marL="457200" indent="-457200">
              <a:buAutoNum type="arabicPeriod"/>
            </a:pPr>
            <a:r>
              <a:rPr lang="en-US" sz="1600" b="1" dirty="0"/>
              <a:t>Ronald Walla- APINDO (</a:t>
            </a:r>
            <a:r>
              <a:rPr lang="en-US" sz="1600" b="1" dirty="0" err="1"/>
              <a:t>anggota</a:t>
            </a:r>
            <a:r>
              <a:rPr lang="en-US" sz="1600" b="1" dirty="0"/>
              <a:t>)</a:t>
            </a:r>
          </a:p>
          <a:p>
            <a:pPr marL="457200" indent="-457200">
              <a:buFontTx/>
              <a:buAutoNum type="arabicPeriod"/>
            </a:pPr>
            <a:r>
              <a:rPr lang="en-US" sz="1600" b="1" dirty="0" err="1"/>
              <a:t>Rusdi</a:t>
            </a:r>
            <a:r>
              <a:rPr lang="en-US" sz="1600" b="1" dirty="0"/>
              <a:t> </a:t>
            </a:r>
            <a:r>
              <a:rPr lang="en-US" sz="1600" b="1" dirty="0" err="1"/>
              <a:t>Amral</a:t>
            </a:r>
            <a:r>
              <a:rPr lang="en-US" sz="1600" b="1" dirty="0"/>
              <a:t> – </a:t>
            </a:r>
            <a:r>
              <a:rPr lang="en-US" sz="1600" b="1" dirty="0" err="1"/>
              <a:t>Wakil</a:t>
            </a:r>
            <a:r>
              <a:rPr lang="en-US" sz="1600" b="1" dirty="0"/>
              <a:t> </a:t>
            </a:r>
            <a:r>
              <a:rPr lang="en-US" sz="1600" b="1" dirty="0" err="1"/>
              <a:t>Direktur</a:t>
            </a:r>
            <a:r>
              <a:rPr lang="en-US" sz="1600" b="1" dirty="0"/>
              <a:t> </a:t>
            </a:r>
            <a:r>
              <a:rPr lang="en-US" sz="1600" b="1" dirty="0" err="1"/>
              <a:t>Pelaksana</a:t>
            </a:r>
            <a:r>
              <a:rPr lang="en-US" sz="1600" b="1" dirty="0"/>
              <a:t> KOMPAS (</a:t>
            </a:r>
            <a:r>
              <a:rPr lang="en-US" sz="1600" b="1" dirty="0" err="1"/>
              <a:t>anggota</a:t>
            </a:r>
            <a:r>
              <a:rPr lang="en-US" sz="1600" b="1" dirty="0"/>
              <a:t>)</a:t>
            </a:r>
          </a:p>
          <a:p>
            <a:pPr marL="457200" indent="-457200">
              <a:buAutoNum type="arabicPeriod"/>
            </a:pPr>
            <a:r>
              <a:rPr lang="en-US" sz="1600" b="1" dirty="0" err="1"/>
              <a:t>Suradi</a:t>
            </a:r>
            <a:r>
              <a:rPr lang="en-US" sz="1600" b="1" dirty="0"/>
              <a:t> – </a:t>
            </a:r>
            <a:r>
              <a:rPr lang="en-US" sz="1600" b="1" dirty="0" err="1"/>
              <a:t>Konsultan</a:t>
            </a:r>
            <a:r>
              <a:rPr lang="en-US" sz="1600" b="1" dirty="0"/>
              <a:t> </a:t>
            </a:r>
            <a:r>
              <a:rPr lang="en-US" sz="1600" b="1" dirty="0" err="1"/>
              <a:t>dan</a:t>
            </a:r>
            <a:r>
              <a:rPr lang="en-US" sz="1600" b="1" dirty="0"/>
              <a:t> </a:t>
            </a:r>
            <a:r>
              <a:rPr lang="en-US" sz="1600" b="1" dirty="0" err="1"/>
              <a:t>Instruktur</a:t>
            </a:r>
            <a:r>
              <a:rPr lang="en-US" sz="1600" b="1" dirty="0"/>
              <a:t> </a:t>
            </a:r>
            <a:r>
              <a:rPr lang="en-US" sz="1600" b="1" dirty="0" err="1"/>
              <a:t>Penilaian</a:t>
            </a:r>
            <a:r>
              <a:rPr lang="en-US" sz="1600" b="1" dirty="0"/>
              <a:t> </a:t>
            </a:r>
            <a:r>
              <a:rPr lang="en-US" sz="1600" b="1" dirty="0" err="1"/>
              <a:t>Kerja</a:t>
            </a:r>
            <a:r>
              <a:rPr lang="en-US" sz="1600" b="1" dirty="0"/>
              <a:t>, PT. </a:t>
            </a:r>
            <a:r>
              <a:rPr lang="en-US" sz="1600" b="1" dirty="0" err="1"/>
              <a:t>Wahana</a:t>
            </a:r>
            <a:r>
              <a:rPr lang="en-US" sz="1600" b="1" dirty="0"/>
              <a:t> </a:t>
            </a:r>
            <a:r>
              <a:rPr lang="en-US" sz="1600" b="1" dirty="0" err="1"/>
              <a:t>Kendali</a:t>
            </a:r>
            <a:r>
              <a:rPr lang="en-US" sz="1600" b="1" dirty="0"/>
              <a:t> </a:t>
            </a:r>
            <a:r>
              <a:rPr lang="en-US" sz="1600" b="1" dirty="0" err="1"/>
              <a:t>Mutu</a:t>
            </a:r>
            <a:r>
              <a:rPr lang="en-US" sz="1600" b="1" dirty="0"/>
              <a:t>  (</a:t>
            </a:r>
            <a:r>
              <a:rPr lang="en-US" sz="1600" b="1" dirty="0" err="1"/>
              <a:t>anggota</a:t>
            </a:r>
            <a:r>
              <a:rPr lang="en-US" sz="1600" b="1" dirty="0"/>
              <a:t>)</a:t>
            </a:r>
          </a:p>
          <a:p>
            <a:pPr marL="457200" indent="-457200">
              <a:buAutoNum type="arabicPeriod"/>
            </a:pPr>
            <a:r>
              <a:rPr lang="en-US" sz="1600" b="1" dirty="0"/>
              <a:t>M. </a:t>
            </a:r>
            <a:r>
              <a:rPr lang="en-US" sz="1600" b="1" dirty="0" err="1"/>
              <a:t>Lahandi</a:t>
            </a:r>
            <a:r>
              <a:rPr lang="en-US" sz="1600" b="1" dirty="0"/>
              <a:t> </a:t>
            </a:r>
            <a:r>
              <a:rPr lang="en-US" sz="1600" b="1" dirty="0" err="1"/>
              <a:t>Baskoro</a:t>
            </a:r>
            <a:r>
              <a:rPr lang="en-US" sz="1600" b="1" dirty="0"/>
              <a:t>, </a:t>
            </a:r>
            <a:r>
              <a:rPr lang="en-US" sz="1600" b="1" dirty="0" err="1"/>
              <a:t>M.Sn</a:t>
            </a:r>
            <a:r>
              <a:rPr lang="en-US" sz="1600" b="1" dirty="0"/>
              <a:t> – </a:t>
            </a:r>
            <a:r>
              <a:rPr lang="en-US" sz="1600" b="1" dirty="0" err="1"/>
              <a:t>Direktur</a:t>
            </a:r>
            <a:r>
              <a:rPr lang="en-US" sz="1600" b="1" dirty="0"/>
              <a:t> </a:t>
            </a:r>
            <a:r>
              <a:rPr lang="en-US" sz="1600" b="1" dirty="0" err="1"/>
              <a:t>Inkubator</a:t>
            </a:r>
            <a:r>
              <a:rPr lang="en-US" sz="1600" b="1" dirty="0"/>
              <a:t> </a:t>
            </a:r>
            <a:r>
              <a:rPr lang="en-US" sz="1600" b="1" dirty="0" err="1"/>
              <a:t>Bisnis</a:t>
            </a:r>
            <a:r>
              <a:rPr lang="en-US" sz="1600" b="1" dirty="0"/>
              <a:t>, </a:t>
            </a:r>
            <a:r>
              <a:rPr lang="en-US" sz="1600" b="1" dirty="0" err="1"/>
              <a:t>Universitas</a:t>
            </a:r>
            <a:r>
              <a:rPr lang="en-US" sz="1600" b="1" dirty="0"/>
              <a:t> </a:t>
            </a:r>
            <a:r>
              <a:rPr lang="en-US" sz="1600" b="1" dirty="0" err="1"/>
              <a:t>Trilogi</a:t>
            </a:r>
            <a:r>
              <a:rPr lang="en-US" sz="1600" b="1" dirty="0"/>
              <a:t> (</a:t>
            </a:r>
            <a:r>
              <a:rPr lang="en-US" sz="1600" b="1" dirty="0" err="1"/>
              <a:t>anggota</a:t>
            </a:r>
            <a:r>
              <a:rPr lang="en-US" sz="1600" b="1" dirty="0"/>
              <a:t>)</a:t>
            </a:r>
          </a:p>
          <a:p>
            <a:pPr marL="457200" indent="-457200">
              <a:buAutoNum type="arabicPeriod"/>
            </a:pPr>
            <a:r>
              <a:rPr lang="en-US" sz="1600" b="1" dirty="0"/>
              <a:t>Drs. </a:t>
            </a:r>
            <a:r>
              <a:rPr lang="en-US" sz="1600" b="1" dirty="0" err="1"/>
              <a:t>Baso</a:t>
            </a:r>
            <a:r>
              <a:rPr lang="en-US" sz="1600" b="1" dirty="0"/>
              <a:t> </a:t>
            </a:r>
            <a:r>
              <a:rPr lang="en-US" sz="1600" b="1" dirty="0" err="1"/>
              <a:t>Rukman</a:t>
            </a:r>
            <a:r>
              <a:rPr lang="en-US" sz="1600" b="1" dirty="0"/>
              <a:t> </a:t>
            </a:r>
            <a:r>
              <a:rPr lang="en-US" sz="1600" b="1" dirty="0" err="1"/>
              <a:t>Abd</a:t>
            </a:r>
            <a:r>
              <a:rPr lang="en-US" sz="1600" b="1" dirty="0"/>
              <a:t>. Jihad – </a:t>
            </a:r>
            <a:r>
              <a:rPr lang="en-US" sz="1600" b="1" dirty="0" err="1"/>
              <a:t>Bendahara</a:t>
            </a:r>
            <a:r>
              <a:rPr lang="en-US" sz="1600" b="1" dirty="0"/>
              <a:t> </a:t>
            </a:r>
            <a:r>
              <a:rPr lang="en-US" sz="1600" b="1" dirty="0" err="1"/>
              <a:t>Umum</a:t>
            </a:r>
            <a:r>
              <a:rPr lang="en-US" sz="1600" b="1" dirty="0"/>
              <a:t> DPP KSPN (</a:t>
            </a:r>
            <a:r>
              <a:rPr lang="en-US" sz="1600" b="1" dirty="0" err="1"/>
              <a:t>anggota</a:t>
            </a:r>
            <a:r>
              <a:rPr lang="en-US" sz="1600" b="1" dirty="0"/>
              <a:t>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986ED1-C6B8-4F53-9C72-2823D2F487B5}"/>
              </a:ext>
            </a:extLst>
          </p:cNvPr>
          <p:cNvSpPr/>
          <p:nvPr/>
        </p:nvSpPr>
        <p:spPr>
          <a:xfrm>
            <a:off x="246184" y="424612"/>
            <a:ext cx="8651631" cy="58477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TextBox 2"/>
          <p:cNvSpPr txBox="1"/>
          <p:nvPr/>
        </p:nvSpPr>
        <p:spPr>
          <a:xfrm>
            <a:off x="-919728" y="422479"/>
            <a:ext cx="5573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dobe Caslon Pro" pitchFamily="18" charset="0"/>
              </a:rPr>
              <a:t>DEWAN JURI</a:t>
            </a:r>
            <a:endParaRPr lang="en-US" sz="2400" b="1" dirty="0">
              <a:solidFill>
                <a:schemeClr val="bg1"/>
              </a:solidFill>
              <a:latin typeface="Adobe Caslon Pro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0"/>
            <a:ext cx="2078182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err="1"/>
              <a:t>Paramakarya</a:t>
            </a:r>
            <a:r>
              <a:rPr lang="en-US" b="1" dirty="0"/>
              <a:t> 2019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9382" y="840516"/>
            <a:ext cx="8645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dobe Caslon Pro" pitchFamily="18" charset="0"/>
              </a:rPr>
              <a:t>KEGIATAN PENERIMA DI JAKARTA</a:t>
            </a:r>
            <a:endParaRPr lang="en-US" sz="2800" b="1" dirty="0">
              <a:latin typeface="Adobe Caslon Pro" pitchFamily="18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12933812"/>
              </p:ext>
            </p:extLst>
          </p:nvPr>
        </p:nvGraphicFramePr>
        <p:xfrm>
          <a:off x="455612" y="1896475"/>
          <a:ext cx="8688388" cy="3429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0"/>
            <a:ext cx="2078182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err="1"/>
              <a:t>Paramakarya</a:t>
            </a:r>
            <a:r>
              <a:rPr lang="en-US" b="1" dirty="0"/>
              <a:t> 2019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48674" y="692266"/>
            <a:ext cx="8645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dobe Caslon Pro" pitchFamily="18" charset="0"/>
              </a:rPr>
              <a:t>DAFTAR UNDANGAN ISTANA </a:t>
            </a:r>
            <a:r>
              <a:rPr lang="en-US" sz="3200" b="1" dirty="0">
                <a:latin typeface="Adobe Caslon Pro" pitchFamily="18" charset="0"/>
              </a:rPr>
              <a:t>– </a:t>
            </a:r>
            <a:r>
              <a:rPr lang="en-US" sz="2400" b="1" dirty="0">
                <a:latin typeface="Adobe Caslon Pro" pitchFamily="18" charset="0"/>
              </a:rPr>
              <a:t>total : 250 orang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3453" y="1377237"/>
            <a:ext cx="7897093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en-US" sz="2000" b="1" dirty="0" err="1"/>
              <a:t>Penerima</a:t>
            </a:r>
            <a:r>
              <a:rPr lang="en-US" sz="2000" b="1" dirty="0"/>
              <a:t> </a:t>
            </a:r>
            <a:r>
              <a:rPr lang="en-US" sz="2000" b="1" dirty="0" err="1"/>
              <a:t>Penghargaan</a:t>
            </a:r>
            <a:r>
              <a:rPr lang="en-US" sz="2000" b="1" dirty="0"/>
              <a:t> </a:t>
            </a:r>
            <a:r>
              <a:rPr lang="en-US" sz="2000" b="1" dirty="0" err="1"/>
              <a:t>dan</a:t>
            </a:r>
            <a:r>
              <a:rPr lang="en-US" sz="2000" b="1" dirty="0"/>
              <a:t> </a:t>
            </a:r>
            <a:r>
              <a:rPr lang="en-US" sz="2000" b="1" dirty="0" err="1"/>
              <a:t>pendamping</a:t>
            </a:r>
            <a:r>
              <a:rPr lang="en-US" sz="2000" b="1" dirty="0"/>
              <a:t> : 60 </a:t>
            </a:r>
            <a:r>
              <a:rPr lang="en-US" sz="2000" b="1" dirty="0" err="1"/>
              <a:t>orang</a:t>
            </a:r>
            <a:endParaRPr lang="en-US" sz="2000" b="1" dirty="0"/>
          </a:p>
          <a:p>
            <a:pPr marL="457200" indent="-457200">
              <a:buFont typeface="Wingdings" pitchFamily="2" charset="2"/>
              <a:buChar char="§"/>
            </a:pPr>
            <a:r>
              <a:rPr lang="en-US" sz="2000" b="1" dirty="0" err="1"/>
              <a:t>Nominasi</a:t>
            </a:r>
            <a:r>
              <a:rPr lang="en-US" sz="2000" b="1" dirty="0"/>
              <a:t> </a:t>
            </a:r>
            <a:r>
              <a:rPr lang="en-US" sz="2000" b="1" dirty="0" err="1"/>
              <a:t>Penerima</a:t>
            </a:r>
            <a:r>
              <a:rPr lang="en-US" sz="2000" b="1" dirty="0"/>
              <a:t> </a:t>
            </a:r>
            <a:r>
              <a:rPr lang="en-US" sz="2000" b="1" dirty="0" err="1"/>
              <a:t>Penghargaan</a:t>
            </a:r>
            <a:r>
              <a:rPr lang="en-US" sz="2000" b="1" dirty="0"/>
              <a:t> : 13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000" b="1" dirty="0" err="1"/>
              <a:t>Gubernur</a:t>
            </a:r>
            <a:r>
              <a:rPr lang="en-US" sz="2000" b="1" dirty="0"/>
              <a:t>  </a:t>
            </a:r>
            <a:r>
              <a:rPr lang="en-US" sz="2000" b="1" dirty="0" err="1"/>
              <a:t>asal</a:t>
            </a:r>
            <a:r>
              <a:rPr lang="en-US" sz="2000" b="1" dirty="0"/>
              <a:t> </a:t>
            </a:r>
            <a:r>
              <a:rPr lang="en-US" sz="2000" b="1" dirty="0" err="1"/>
              <a:t>perusahaan</a:t>
            </a:r>
            <a:r>
              <a:rPr lang="en-US" sz="2000" b="1" dirty="0"/>
              <a:t> </a:t>
            </a:r>
            <a:r>
              <a:rPr lang="en-US" sz="2000" b="1" dirty="0" err="1"/>
              <a:t>penerima</a:t>
            </a:r>
            <a:r>
              <a:rPr lang="en-US" sz="2000" b="1" dirty="0"/>
              <a:t> </a:t>
            </a:r>
            <a:r>
              <a:rPr lang="en-US" sz="2000" b="1" dirty="0" err="1"/>
              <a:t>penghargaan</a:t>
            </a:r>
            <a:r>
              <a:rPr lang="en-US" sz="2000" b="1" dirty="0"/>
              <a:t> : 23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000" b="1" dirty="0" err="1"/>
              <a:t>Bupati</a:t>
            </a:r>
            <a:r>
              <a:rPr lang="en-US" sz="2000" b="1" dirty="0"/>
              <a:t>/</a:t>
            </a:r>
            <a:r>
              <a:rPr lang="en-US" sz="2000" b="1" dirty="0" err="1"/>
              <a:t>Walikota</a:t>
            </a:r>
            <a:r>
              <a:rPr lang="en-US" sz="2000" b="1" dirty="0"/>
              <a:t> </a:t>
            </a:r>
            <a:r>
              <a:rPr lang="en-US" sz="2000" b="1" dirty="0" err="1"/>
              <a:t>asal</a:t>
            </a:r>
            <a:r>
              <a:rPr lang="en-US" sz="2000" b="1" dirty="0"/>
              <a:t> </a:t>
            </a:r>
            <a:r>
              <a:rPr lang="en-US" sz="2000" b="1" dirty="0" err="1"/>
              <a:t>perusahaan</a:t>
            </a:r>
            <a:r>
              <a:rPr lang="en-US" sz="2000" b="1" dirty="0"/>
              <a:t> </a:t>
            </a:r>
            <a:r>
              <a:rPr lang="en-US" sz="2000" b="1" dirty="0" err="1"/>
              <a:t>penerima</a:t>
            </a:r>
            <a:r>
              <a:rPr lang="en-US" sz="2000" b="1" dirty="0"/>
              <a:t> </a:t>
            </a:r>
            <a:r>
              <a:rPr lang="en-US" sz="2000" b="1" dirty="0" err="1"/>
              <a:t>penghargaan</a:t>
            </a:r>
            <a:r>
              <a:rPr lang="en-US" sz="2000" b="1" dirty="0"/>
              <a:t> : 30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000" b="1" dirty="0"/>
              <a:t>Dewan </a:t>
            </a:r>
            <a:r>
              <a:rPr lang="en-US" sz="2000" b="1" dirty="0" err="1"/>
              <a:t>Juri</a:t>
            </a:r>
            <a:r>
              <a:rPr lang="en-US" sz="2000" b="1" dirty="0"/>
              <a:t> : 15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000" b="1" dirty="0" err="1"/>
              <a:t>Anggota</a:t>
            </a:r>
            <a:r>
              <a:rPr lang="en-US" sz="2000" b="1" dirty="0"/>
              <a:t> Lembaga </a:t>
            </a:r>
            <a:r>
              <a:rPr lang="en-US" sz="2000" b="1" dirty="0" err="1"/>
              <a:t>Produktivitas</a:t>
            </a:r>
            <a:r>
              <a:rPr lang="en-US" sz="2000" b="1" dirty="0"/>
              <a:t> Nasional : 5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000" b="1" dirty="0"/>
              <a:t>Tim </a:t>
            </a:r>
            <a:r>
              <a:rPr lang="en-US" sz="2000" b="1" dirty="0" err="1"/>
              <a:t>Kerja</a:t>
            </a:r>
            <a:r>
              <a:rPr lang="en-US" sz="2000" b="1" dirty="0"/>
              <a:t> Lembaga </a:t>
            </a:r>
            <a:r>
              <a:rPr lang="en-US" sz="2000" b="1" dirty="0" err="1"/>
              <a:t>Produktivitas</a:t>
            </a:r>
            <a:r>
              <a:rPr lang="en-US" sz="2000" b="1" dirty="0"/>
              <a:t> Nasional : 8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000" b="1" dirty="0" err="1"/>
              <a:t>Eselon</a:t>
            </a:r>
            <a:r>
              <a:rPr lang="en-US" sz="2000" b="1" dirty="0"/>
              <a:t> I dan </a:t>
            </a:r>
            <a:r>
              <a:rPr lang="en-US" sz="2000" b="1" dirty="0" err="1"/>
              <a:t>Eselon</a:t>
            </a:r>
            <a:r>
              <a:rPr lang="en-US" sz="2000" b="1" dirty="0"/>
              <a:t> II (</a:t>
            </a:r>
            <a:r>
              <a:rPr lang="en-US" sz="2000" b="1" dirty="0" err="1"/>
              <a:t>terkait</a:t>
            </a:r>
            <a:r>
              <a:rPr lang="en-US" sz="2000" b="1" dirty="0"/>
              <a:t>) </a:t>
            </a:r>
            <a:r>
              <a:rPr lang="en-US" sz="2000" b="1" dirty="0" err="1"/>
              <a:t>Kemnaker</a:t>
            </a:r>
            <a:r>
              <a:rPr lang="en-US" sz="2000" b="1" dirty="0"/>
              <a:t> RI : 16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000" b="1" dirty="0"/>
              <a:t>UPTP </a:t>
            </a:r>
            <a:r>
              <a:rPr lang="en-US" sz="2000" b="1" dirty="0" err="1"/>
              <a:t>Kemnaker</a:t>
            </a:r>
            <a:r>
              <a:rPr lang="en-US" sz="2000" b="1" dirty="0"/>
              <a:t> RI : 7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000" b="1" dirty="0" err="1"/>
              <a:t>Dinas</a:t>
            </a:r>
            <a:r>
              <a:rPr lang="en-US" sz="2000" b="1" dirty="0"/>
              <a:t> yang </a:t>
            </a:r>
            <a:r>
              <a:rPr lang="en-US" sz="2000" b="1" dirty="0" err="1"/>
              <a:t>membidangi</a:t>
            </a:r>
            <a:r>
              <a:rPr lang="en-US" sz="2000" b="1" dirty="0"/>
              <a:t> </a:t>
            </a:r>
            <a:r>
              <a:rPr lang="en-US" sz="2000" b="1" dirty="0" err="1"/>
              <a:t>ketenagakerjaan</a:t>
            </a:r>
            <a:r>
              <a:rPr lang="en-US" sz="2000" b="1" dirty="0"/>
              <a:t> di </a:t>
            </a:r>
            <a:r>
              <a:rPr lang="en-US" sz="2000" b="1" dirty="0" err="1"/>
              <a:t>Propinsi</a:t>
            </a:r>
            <a:r>
              <a:rPr lang="en-US" sz="2000" b="1" dirty="0"/>
              <a:t> : 23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000" b="1" dirty="0" err="1"/>
              <a:t>Dinas</a:t>
            </a:r>
            <a:r>
              <a:rPr lang="en-US" sz="2000" b="1" dirty="0"/>
              <a:t> yang </a:t>
            </a:r>
            <a:r>
              <a:rPr lang="en-US" sz="2000" b="1" dirty="0" err="1"/>
              <a:t>membidangi</a:t>
            </a:r>
            <a:r>
              <a:rPr lang="en-US" sz="2000" b="1" dirty="0"/>
              <a:t> </a:t>
            </a:r>
            <a:r>
              <a:rPr lang="en-US" sz="2000" b="1" dirty="0" err="1"/>
              <a:t>ketenagakerjaan</a:t>
            </a:r>
            <a:r>
              <a:rPr lang="en-US" sz="2000" b="1" dirty="0"/>
              <a:t> di </a:t>
            </a:r>
            <a:r>
              <a:rPr lang="en-US" sz="2000" b="1" dirty="0" err="1"/>
              <a:t>Kab</a:t>
            </a:r>
            <a:r>
              <a:rPr lang="en-US" sz="2000" b="1" dirty="0"/>
              <a:t>/Kota : 30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000" b="1" dirty="0"/>
              <a:t>UPTD </a:t>
            </a:r>
            <a:r>
              <a:rPr lang="en-US" sz="2000" b="1" dirty="0" err="1"/>
              <a:t>bidang</a:t>
            </a:r>
            <a:r>
              <a:rPr lang="en-US" sz="2000" b="1" dirty="0"/>
              <a:t> </a:t>
            </a:r>
            <a:r>
              <a:rPr lang="en-US" sz="2000" b="1" dirty="0" err="1"/>
              <a:t>Produktivitas</a:t>
            </a:r>
            <a:r>
              <a:rPr lang="en-US" sz="2000" b="1" dirty="0"/>
              <a:t> : 4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000" b="1" dirty="0" err="1"/>
              <a:t>Panitia</a:t>
            </a:r>
            <a:r>
              <a:rPr lang="en-US" sz="2000" b="1" dirty="0"/>
              <a:t> : 36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000" b="1" dirty="0" err="1"/>
              <a:t>Sekretariat</a:t>
            </a:r>
            <a:r>
              <a:rPr lang="en-US" sz="2000" b="1" dirty="0"/>
              <a:t> Menteri : 4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sz="2000" b="1" dirty="0" err="1"/>
              <a:t>Humas</a:t>
            </a:r>
            <a:r>
              <a:rPr lang="en-US" sz="2000" b="1" dirty="0"/>
              <a:t> : 4</a:t>
            </a:r>
          </a:p>
          <a:p>
            <a:endParaRPr lang="en-US" b="1" dirty="0"/>
          </a:p>
          <a:p>
            <a:r>
              <a:rPr lang="en-US" sz="1600" b="1" dirty="0"/>
              <a:t>Cat :Total </a:t>
            </a:r>
            <a:r>
              <a:rPr lang="en-US" sz="1600" b="1" dirty="0" err="1"/>
              <a:t>sementara</a:t>
            </a:r>
            <a:r>
              <a:rPr lang="en-US" sz="1600" b="1" dirty="0"/>
              <a:t> 278</a:t>
            </a:r>
          </a:p>
          <a:p>
            <a:pPr marL="457200" indent="-457200">
              <a:buFont typeface="Wingdings" pitchFamily="2" charset="2"/>
              <a:buChar char="§"/>
            </a:pPr>
            <a:endParaRPr lang="en-US" sz="2000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0"/>
            <a:ext cx="2078182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err="1"/>
              <a:t>Paramakarya</a:t>
            </a:r>
            <a:r>
              <a:rPr lang="en-US" b="1" dirty="0"/>
              <a:t> 2019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98764" y="612036"/>
            <a:ext cx="8645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dobe Caslon Pro" pitchFamily="18" charset="0"/>
              </a:rPr>
              <a:t>SUSUNAN ACARA DI ISTANA</a:t>
            </a:r>
            <a:endParaRPr lang="en-US" sz="2000" b="1" dirty="0">
              <a:latin typeface="Adobe Caslon Pro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9577125"/>
              </p:ext>
            </p:extLst>
          </p:nvPr>
        </p:nvGraphicFramePr>
        <p:xfrm>
          <a:off x="574430" y="1316405"/>
          <a:ext cx="7901355" cy="46885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07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505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91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WAKTU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ACARA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96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14.00 – 15.00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Undangan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sudah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siap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di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istana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5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15.00 – 15.05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Pembukaan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oleh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MC 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83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15.05 – 15.10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Menyanyikan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Lagu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Indonesia Raya 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oleh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Paduan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Suara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Kemnaker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  <a:effectLst/>
                        </a:rPr>
                        <a:t> RI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83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15.10 – 15.15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Pembacaan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Doa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23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15.15 – 15.25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Laporan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Menteri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Ketenagakerjaan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RI 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544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15.25 – 16.15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indent="-171450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fi-FI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Penyerahan Piagam Penghargaan oleh Menteri Ketenagakerjaan RI kepada 23 Gubernur</a:t>
                      </a:r>
                      <a:endParaRPr lang="en-AU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fi-FI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Penyerahan Trophy ”PARAMAKARYA” oleh Wakil Presiden RI </a:t>
                      </a:r>
                      <a:endParaRPr lang="en-AU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5748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fi-FI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kepada 30 perusahaan penerima penghargaan</a:t>
                      </a:r>
                    </a:p>
                  </a:txBody>
                  <a:tcPr marL="61692" marR="61692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83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16.15 – 16.30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Pidato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Wakil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Presiden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Republik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Indonesia 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83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16.30 – 16.40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Ucapan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selamat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dari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Wakil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Presiden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Republik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Indonesia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83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16.40 – 16.45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Ramah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Tamah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17.00 -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Undangan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meninggalkan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istana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2" marR="61692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3C752FA-8A56-4E8D-86AC-3F32E923E621}"/>
              </a:ext>
            </a:extLst>
          </p:cNvPr>
          <p:cNvSpPr txBox="1"/>
          <p:nvPr/>
        </p:nvSpPr>
        <p:spPr>
          <a:xfrm>
            <a:off x="7737231" y="234572"/>
            <a:ext cx="996462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/>
              <a:t>DRAFT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7A8EB1E8-19A1-4559-ACDE-501A0A2ADD0A}"/>
              </a:ext>
            </a:extLst>
          </p:cNvPr>
          <p:cNvGrpSpPr/>
          <p:nvPr/>
        </p:nvGrpSpPr>
        <p:grpSpPr>
          <a:xfrm>
            <a:off x="1283000" y="596056"/>
            <a:ext cx="6543394" cy="5901677"/>
            <a:chOff x="770918" y="154981"/>
            <a:chExt cx="7640073" cy="6714353"/>
          </a:xfrm>
        </p:grpSpPr>
        <p:sp>
          <p:nvSpPr>
            <p:cNvPr id="454" name="object 12">
              <a:extLst>
                <a:ext uri="{FF2B5EF4-FFF2-40B4-BE49-F238E27FC236}">
                  <a16:creationId xmlns:a16="http://schemas.microsoft.com/office/drawing/2014/main" id="{E964C599-FB5A-4ABB-9A05-4293EEE38677}"/>
                </a:ext>
              </a:extLst>
            </p:cNvPr>
            <p:cNvSpPr/>
            <p:nvPr/>
          </p:nvSpPr>
          <p:spPr>
            <a:xfrm>
              <a:off x="4572285" y="154981"/>
              <a:ext cx="3838706" cy="6714353"/>
            </a:xfrm>
            <a:prstGeom prst="rect">
              <a:avLst/>
            </a:prstGeom>
            <a:blipFill>
              <a:blip r:embed="rId2" cstate="print">
                <a:alphaModFix amt="15000"/>
              </a:blip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 sz="1521" dirty="0"/>
            </a:p>
          </p:txBody>
        </p:sp>
        <p:sp>
          <p:nvSpPr>
            <p:cNvPr id="453" name="object 11">
              <a:extLst>
                <a:ext uri="{FF2B5EF4-FFF2-40B4-BE49-F238E27FC236}">
                  <a16:creationId xmlns:a16="http://schemas.microsoft.com/office/drawing/2014/main" id="{F59DA1E8-323D-40F0-8DDA-C7E3D88C25A5}"/>
                </a:ext>
              </a:extLst>
            </p:cNvPr>
            <p:cNvSpPr/>
            <p:nvPr/>
          </p:nvSpPr>
          <p:spPr>
            <a:xfrm>
              <a:off x="770918" y="154981"/>
              <a:ext cx="3798105" cy="6714353"/>
            </a:xfrm>
            <a:prstGeom prst="rect">
              <a:avLst/>
            </a:prstGeom>
            <a:blipFill>
              <a:blip r:embed="rId3" cstate="print">
                <a:alphaModFix amt="15000"/>
              </a:blip>
              <a:stretch>
                <a:fillRect/>
              </a:stretch>
            </a:blipFill>
          </p:spPr>
          <p:txBody>
            <a:bodyPr wrap="square" lIns="0" tIns="0" rIns="0" bIns="0" rtlCol="0">
              <a:noAutofit/>
            </a:bodyPr>
            <a:lstStyle/>
            <a:p>
              <a:endParaRPr sz="1521" dirty="0"/>
            </a:p>
          </p:txBody>
        </p:sp>
      </p:grpSp>
      <p:sp>
        <p:nvSpPr>
          <p:cNvPr id="13" name="object 13"/>
          <p:cNvSpPr/>
          <p:nvPr/>
        </p:nvSpPr>
        <p:spPr>
          <a:xfrm>
            <a:off x="1665923" y="978978"/>
            <a:ext cx="5804399" cy="4891870"/>
          </a:xfrm>
          <a:custGeom>
            <a:avLst/>
            <a:gdLst/>
            <a:ahLst/>
            <a:cxnLst/>
            <a:rect l="l" t="t" r="r" b="b"/>
            <a:pathLst>
              <a:path w="6869607" h="5789612">
                <a:moveTo>
                  <a:pt x="287997" y="21120"/>
                </a:moveTo>
                <a:lnTo>
                  <a:pt x="287617" y="31240"/>
                </a:lnTo>
                <a:lnTo>
                  <a:pt x="286863" y="40875"/>
                </a:lnTo>
                <a:lnTo>
                  <a:pt x="285477" y="53059"/>
                </a:lnTo>
                <a:lnTo>
                  <a:pt x="283269" y="67416"/>
                </a:lnTo>
                <a:lnTo>
                  <a:pt x="280046" y="83571"/>
                </a:lnTo>
                <a:lnTo>
                  <a:pt x="275617" y="101146"/>
                </a:lnTo>
                <a:lnTo>
                  <a:pt x="269791" y="119768"/>
                </a:lnTo>
                <a:lnTo>
                  <a:pt x="262376" y="139059"/>
                </a:lnTo>
                <a:lnTo>
                  <a:pt x="253180" y="158645"/>
                </a:lnTo>
                <a:lnTo>
                  <a:pt x="242013" y="178148"/>
                </a:lnTo>
                <a:lnTo>
                  <a:pt x="228681" y="197195"/>
                </a:lnTo>
                <a:lnTo>
                  <a:pt x="212995" y="215408"/>
                </a:lnTo>
                <a:lnTo>
                  <a:pt x="194762" y="232411"/>
                </a:lnTo>
                <a:lnTo>
                  <a:pt x="173790" y="247830"/>
                </a:lnTo>
                <a:lnTo>
                  <a:pt x="149889" y="261288"/>
                </a:lnTo>
                <a:lnTo>
                  <a:pt x="122867" y="272410"/>
                </a:lnTo>
                <a:lnTo>
                  <a:pt x="92532" y="280819"/>
                </a:lnTo>
                <a:lnTo>
                  <a:pt x="58693" y="286140"/>
                </a:lnTo>
                <a:lnTo>
                  <a:pt x="21158" y="287997"/>
                </a:lnTo>
                <a:lnTo>
                  <a:pt x="0" y="287997"/>
                </a:lnTo>
                <a:lnTo>
                  <a:pt x="0" y="309156"/>
                </a:lnTo>
                <a:lnTo>
                  <a:pt x="0" y="5480456"/>
                </a:lnTo>
                <a:lnTo>
                  <a:pt x="0" y="5501551"/>
                </a:lnTo>
                <a:lnTo>
                  <a:pt x="21120" y="5501614"/>
                </a:lnTo>
                <a:lnTo>
                  <a:pt x="31240" y="5501991"/>
                </a:lnTo>
                <a:lnTo>
                  <a:pt x="40875" y="5502744"/>
                </a:lnTo>
                <a:lnTo>
                  <a:pt x="53059" y="5504129"/>
                </a:lnTo>
                <a:lnTo>
                  <a:pt x="67416" y="5506337"/>
                </a:lnTo>
                <a:lnTo>
                  <a:pt x="83571" y="5509560"/>
                </a:lnTo>
                <a:lnTo>
                  <a:pt x="101146" y="5513988"/>
                </a:lnTo>
                <a:lnTo>
                  <a:pt x="119768" y="5519815"/>
                </a:lnTo>
                <a:lnTo>
                  <a:pt x="139059" y="5527230"/>
                </a:lnTo>
                <a:lnTo>
                  <a:pt x="158645" y="5536426"/>
                </a:lnTo>
                <a:lnTo>
                  <a:pt x="178148" y="5547595"/>
                </a:lnTo>
                <a:lnTo>
                  <a:pt x="197195" y="5560927"/>
                </a:lnTo>
                <a:lnTo>
                  <a:pt x="215408" y="5576614"/>
                </a:lnTo>
                <a:lnTo>
                  <a:pt x="232411" y="5594848"/>
                </a:lnTo>
                <a:lnTo>
                  <a:pt x="247830" y="5615819"/>
                </a:lnTo>
                <a:lnTo>
                  <a:pt x="261288" y="5639721"/>
                </a:lnTo>
                <a:lnTo>
                  <a:pt x="272410" y="5666744"/>
                </a:lnTo>
                <a:lnTo>
                  <a:pt x="280819" y="5697079"/>
                </a:lnTo>
                <a:lnTo>
                  <a:pt x="286140" y="5730919"/>
                </a:lnTo>
                <a:lnTo>
                  <a:pt x="287997" y="5768454"/>
                </a:lnTo>
                <a:lnTo>
                  <a:pt x="287997" y="5789612"/>
                </a:lnTo>
                <a:lnTo>
                  <a:pt x="309156" y="5789612"/>
                </a:lnTo>
                <a:lnTo>
                  <a:pt x="6560451" y="5789612"/>
                </a:lnTo>
                <a:lnTo>
                  <a:pt x="6581546" y="5789612"/>
                </a:lnTo>
                <a:lnTo>
                  <a:pt x="6581609" y="5768492"/>
                </a:lnTo>
                <a:lnTo>
                  <a:pt x="6581990" y="5758371"/>
                </a:lnTo>
                <a:lnTo>
                  <a:pt x="6582744" y="5748736"/>
                </a:lnTo>
                <a:lnTo>
                  <a:pt x="6584129" y="5736552"/>
                </a:lnTo>
                <a:lnTo>
                  <a:pt x="6586338" y="5722195"/>
                </a:lnTo>
                <a:lnTo>
                  <a:pt x="6589561" y="5706041"/>
                </a:lnTo>
                <a:lnTo>
                  <a:pt x="6593989" y="5688465"/>
                </a:lnTo>
                <a:lnTo>
                  <a:pt x="6599816" y="5669844"/>
                </a:lnTo>
                <a:lnTo>
                  <a:pt x="6607231" y="5650552"/>
                </a:lnTo>
                <a:lnTo>
                  <a:pt x="6616426" y="5630967"/>
                </a:lnTo>
                <a:lnTo>
                  <a:pt x="6627594" y="5611463"/>
                </a:lnTo>
                <a:lnTo>
                  <a:pt x="6640926" y="5592417"/>
                </a:lnTo>
                <a:lnTo>
                  <a:pt x="6656612" y="5574204"/>
                </a:lnTo>
                <a:lnTo>
                  <a:pt x="6674845" y="5557200"/>
                </a:lnTo>
                <a:lnTo>
                  <a:pt x="6695817" y="5541781"/>
                </a:lnTo>
                <a:lnTo>
                  <a:pt x="6719718" y="5528323"/>
                </a:lnTo>
                <a:lnTo>
                  <a:pt x="6746740" y="5517202"/>
                </a:lnTo>
                <a:lnTo>
                  <a:pt x="6777075" y="5508792"/>
                </a:lnTo>
                <a:lnTo>
                  <a:pt x="6810914" y="5503471"/>
                </a:lnTo>
                <a:lnTo>
                  <a:pt x="6848449" y="5501614"/>
                </a:lnTo>
                <a:lnTo>
                  <a:pt x="6869607" y="5501614"/>
                </a:lnTo>
                <a:lnTo>
                  <a:pt x="6869607" y="5480456"/>
                </a:lnTo>
                <a:lnTo>
                  <a:pt x="6869607" y="309156"/>
                </a:lnTo>
                <a:lnTo>
                  <a:pt x="6869607" y="288061"/>
                </a:lnTo>
                <a:lnTo>
                  <a:pt x="6848487" y="287997"/>
                </a:lnTo>
                <a:lnTo>
                  <a:pt x="6838367" y="287617"/>
                </a:lnTo>
                <a:lnTo>
                  <a:pt x="6828732" y="286863"/>
                </a:lnTo>
                <a:lnTo>
                  <a:pt x="6816548" y="285477"/>
                </a:lnTo>
                <a:lnTo>
                  <a:pt x="6802191" y="283269"/>
                </a:lnTo>
                <a:lnTo>
                  <a:pt x="6786036" y="280046"/>
                </a:lnTo>
                <a:lnTo>
                  <a:pt x="6768460" y="275617"/>
                </a:lnTo>
                <a:lnTo>
                  <a:pt x="6749839" y="269791"/>
                </a:lnTo>
                <a:lnTo>
                  <a:pt x="6730548" y="262376"/>
                </a:lnTo>
                <a:lnTo>
                  <a:pt x="6710962" y="253180"/>
                </a:lnTo>
                <a:lnTo>
                  <a:pt x="6691458" y="242013"/>
                </a:lnTo>
                <a:lnTo>
                  <a:pt x="6672412" y="228681"/>
                </a:lnTo>
                <a:lnTo>
                  <a:pt x="6654199" y="212995"/>
                </a:lnTo>
                <a:lnTo>
                  <a:pt x="6637196" y="194762"/>
                </a:lnTo>
                <a:lnTo>
                  <a:pt x="6621777" y="173790"/>
                </a:lnTo>
                <a:lnTo>
                  <a:pt x="6608319" y="149889"/>
                </a:lnTo>
                <a:lnTo>
                  <a:pt x="6597197" y="122867"/>
                </a:lnTo>
                <a:lnTo>
                  <a:pt x="6588788" y="92532"/>
                </a:lnTo>
                <a:lnTo>
                  <a:pt x="6583467" y="58693"/>
                </a:lnTo>
                <a:lnTo>
                  <a:pt x="6581609" y="21158"/>
                </a:lnTo>
                <a:lnTo>
                  <a:pt x="6581609" y="0"/>
                </a:lnTo>
                <a:lnTo>
                  <a:pt x="6560451" y="0"/>
                </a:lnTo>
                <a:lnTo>
                  <a:pt x="309156" y="0"/>
                </a:lnTo>
                <a:lnTo>
                  <a:pt x="288061" y="0"/>
                </a:lnTo>
                <a:lnTo>
                  <a:pt x="287997" y="21120"/>
                </a:lnTo>
                <a:close/>
              </a:path>
            </a:pathLst>
          </a:custGeom>
          <a:ln w="8483">
            <a:solidFill>
              <a:srgbClr val="DBBB4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4" name="object 14"/>
          <p:cNvSpPr/>
          <p:nvPr/>
        </p:nvSpPr>
        <p:spPr>
          <a:xfrm>
            <a:off x="1694522" y="1007581"/>
            <a:ext cx="5747196" cy="4834654"/>
          </a:xfrm>
          <a:custGeom>
            <a:avLst/>
            <a:gdLst/>
            <a:ahLst/>
            <a:cxnLst/>
            <a:rect l="l" t="t" r="r" b="b"/>
            <a:pathLst>
              <a:path w="6801904" h="5721896">
                <a:moveTo>
                  <a:pt x="287362" y="0"/>
                </a:moveTo>
                <a:lnTo>
                  <a:pt x="286478" y="9655"/>
                </a:lnTo>
                <a:lnTo>
                  <a:pt x="285023" y="21541"/>
                </a:lnTo>
                <a:lnTo>
                  <a:pt x="282856" y="35367"/>
                </a:lnTo>
                <a:lnTo>
                  <a:pt x="279836" y="50846"/>
                </a:lnTo>
                <a:lnTo>
                  <a:pt x="275820" y="67689"/>
                </a:lnTo>
                <a:lnTo>
                  <a:pt x="270667" y="85607"/>
                </a:lnTo>
                <a:lnTo>
                  <a:pt x="264237" y="104312"/>
                </a:lnTo>
                <a:lnTo>
                  <a:pt x="256387" y="123516"/>
                </a:lnTo>
                <a:lnTo>
                  <a:pt x="246977" y="142929"/>
                </a:lnTo>
                <a:lnTo>
                  <a:pt x="235864" y="162264"/>
                </a:lnTo>
                <a:lnTo>
                  <a:pt x="222907" y="181232"/>
                </a:lnTo>
                <a:lnTo>
                  <a:pt x="207966" y="199544"/>
                </a:lnTo>
                <a:lnTo>
                  <a:pt x="190898" y="216913"/>
                </a:lnTo>
                <a:lnTo>
                  <a:pt x="171562" y="233048"/>
                </a:lnTo>
                <a:lnTo>
                  <a:pt x="149817" y="247663"/>
                </a:lnTo>
                <a:lnTo>
                  <a:pt x="125521" y="260467"/>
                </a:lnTo>
                <a:lnTo>
                  <a:pt x="98532" y="271174"/>
                </a:lnTo>
                <a:lnTo>
                  <a:pt x="68710" y="279494"/>
                </a:lnTo>
                <a:lnTo>
                  <a:pt x="35913" y="285139"/>
                </a:lnTo>
                <a:lnTo>
                  <a:pt x="0" y="287820"/>
                </a:lnTo>
                <a:lnTo>
                  <a:pt x="0" y="5434545"/>
                </a:lnTo>
                <a:lnTo>
                  <a:pt x="9655" y="5435430"/>
                </a:lnTo>
                <a:lnTo>
                  <a:pt x="21541" y="5436885"/>
                </a:lnTo>
                <a:lnTo>
                  <a:pt x="35368" y="5439052"/>
                </a:lnTo>
                <a:lnTo>
                  <a:pt x="50847" y="5442073"/>
                </a:lnTo>
                <a:lnTo>
                  <a:pt x="67690" y="5446090"/>
                </a:lnTo>
                <a:lnTo>
                  <a:pt x="85609" y="5451243"/>
                </a:lnTo>
                <a:lnTo>
                  <a:pt x="104315" y="5457673"/>
                </a:lnTo>
                <a:lnTo>
                  <a:pt x="123519" y="5465523"/>
                </a:lnTo>
                <a:lnTo>
                  <a:pt x="142933" y="5474934"/>
                </a:lnTo>
                <a:lnTo>
                  <a:pt x="162269" y="5486047"/>
                </a:lnTo>
                <a:lnTo>
                  <a:pt x="181237" y="5499003"/>
                </a:lnTo>
                <a:lnTo>
                  <a:pt x="199550" y="5513945"/>
                </a:lnTo>
                <a:lnTo>
                  <a:pt x="216918" y="5531012"/>
                </a:lnTo>
                <a:lnTo>
                  <a:pt x="233054" y="5550347"/>
                </a:lnTo>
                <a:lnTo>
                  <a:pt x="247668" y="5572091"/>
                </a:lnTo>
                <a:lnTo>
                  <a:pt x="260472" y="5596386"/>
                </a:lnTo>
                <a:lnTo>
                  <a:pt x="271178" y="5623372"/>
                </a:lnTo>
                <a:lnTo>
                  <a:pt x="279497" y="5653191"/>
                </a:lnTo>
                <a:lnTo>
                  <a:pt x="285140" y="5685986"/>
                </a:lnTo>
                <a:lnTo>
                  <a:pt x="287820" y="5721896"/>
                </a:lnTo>
                <a:lnTo>
                  <a:pt x="6514541" y="5721896"/>
                </a:lnTo>
                <a:lnTo>
                  <a:pt x="6515427" y="5712242"/>
                </a:lnTo>
                <a:lnTo>
                  <a:pt x="6516883" y="5700358"/>
                </a:lnTo>
                <a:lnTo>
                  <a:pt x="6519052" y="5686533"/>
                </a:lnTo>
                <a:lnTo>
                  <a:pt x="6522074" y="5671056"/>
                </a:lnTo>
                <a:lnTo>
                  <a:pt x="6526091" y="5654214"/>
                </a:lnTo>
                <a:lnTo>
                  <a:pt x="6531244" y="5636297"/>
                </a:lnTo>
                <a:lnTo>
                  <a:pt x="6537675" y="5617592"/>
                </a:lnTo>
                <a:lnTo>
                  <a:pt x="6545525" y="5598389"/>
                </a:lnTo>
                <a:lnTo>
                  <a:pt x="6554936" y="5578976"/>
                </a:lnTo>
                <a:lnTo>
                  <a:pt x="6566049" y="5559642"/>
                </a:lnTo>
                <a:lnTo>
                  <a:pt x="6579005" y="5540675"/>
                </a:lnTo>
                <a:lnTo>
                  <a:pt x="6593946" y="5522363"/>
                </a:lnTo>
                <a:lnTo>
                  <a:pt x="6611014" y="5504995"/>
                </a:lnTo>
                <a:lnTo>
                  <a:pt x="6630349" y="5488859"/>
                </a:lnTo>
                <a:lnTo>
                  <a:pt x="6652094" y="5474245"/>
                </a:lnTo>
                <a:lnTo>
                  <a:pt x="6676389" y="5461440"/>
                </a:lnTo>
                <a:lnTo>
                  <a:pt x="6703376" y="5450734"/>
                </a:lnTo>
                <a:lnTo>
                  <a:pt x="6733196" y="5442414"/>
                </a:lnTo>
                <a:lnTo>
                  <a:pt x="6765992" y="5436769"/>
                </a:lnTo>
                <a:lnTo>
                  <a:pt x="6801904" y="5434088"/>
                </a:lnTo>
                <a:lnTo>
                  <a:pt x="6801904" y="287362"/>
                </a:lnTo>
                <a:lnTo>
                  <a:pt x="6792248" y="286477"/>
                </a:lnTo>
                <a:lnTo>
                  <a:pt x="6780363" y="285020"/>
                </a:lnTo>
                <a:lnTo>
                  <a:pt x="6766537" y="282851"/>
                </a:lnTo>
                <a:lnTo>
                  <a:pt x="6751059" y="279829"/>
                </a:lnTo>
                <a:lnTo>
                  <a:pt x="6734216" y="275813"/>
                </a:lnTo>
                <a:lnTo>
                  <a:pt x="6716299" y="270659"/>
                </a:lnTo>
                <a:lnTo>
                  <a:pt x="6697594" y="264228"/>
                </a:lnTo>
                <a:lnTo>
                  <a:pt x="6678391" y="256378"/>
                </a:lnTo>
                <a:lnTo>
                  <a:pt x="6658978" y="246967"/>
                </a:lnTo>
                <a:lnTo>
                  <a:pt x="6639644" y="235854"/>
                </a:lnTo>
                <a:lnTo>
                  <a:pt x="6620676" y="222898"/>
                </a:lnTo>
                <a:lnTo>
                  <a:pt x="6602364" y="207957"/>
                </a:lnTo>
                <a:lnTo>
                  <a:pt x="6584996" y="190889"/>
                </a:lnTo>
                <a:lnTo>
                  <a:pt x="6568861" y="171554"/>
                </a:lnTo>
                <a:lnTo>
                  <a:pt x="6554246" y="149809"/>
                </a:lnTo>
                <a:lnTo>
                  <a:pt x="6541441" y="125514"/>
                </a:lnTo>
                <a:lnTo>
                  <a:pt x="6530733" y="98527"/>
                </a:lnTo>
                <a:lnTo>
                  <a:pt x="6522412" y="68707"/>
                </a:lnTo>
                <a:lnTo>
                  <a:pt x="6516766" y="35911"/>
                </a:lnTo>
                <a:lnTo>
                  <a:pt x="6514083" y="0"/>
                </a:lnTo>
                <a:lnTo>
                  <a:pt x="287362" y="0"/>
                </a:lnTo>
                <a:close/>
              </a:path>
            </a:pathLst>
          </a:custGeom>
          <a:ln w="25400">
            <a:solidFill>
              <a:srgbClr val="DBBB43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5" name="object 15"/>
          <p:cNvSpPr/>
          <p:nvPr/>
        </p:nvSpPr>
        <p:spPr>
          <a:xfrm>
            <a:off x="4453331" y="1711656"/>
            <a:ext cx="228725" cy="217834"/>
          </a:xfrm>
          <a:custGeom>
            <a:avLst/>
            <a:gdLst/>
            <a:ahLst/>
            <a:cxnLst/>
            <a:rect l="l" t="t" r="r" b="b"/>
            <a:pathLst>
              <a:path w="270700" h="257810">
                <a:moveTo>
                  <a:pt x="217165" y="239832"/>
                </a:moveTo>
                <a:lnTo>
                  <a:pt x="238785" y="245745"/>
                </a:lnTo>
                <a:lnTo>
                  <a:pt x="235166" y="237045"/>
                </a:lnTo>
                <a:lnTo>
                  <a:pt x="232383" y="227625"/>
                </a:lnTo>
                <a:lnTo>
                  <a:pt x="228142" y="209524"/>
                </a:lnTo>
                <a:lnTo>
                  <a:pt x="233991" y="219866"/>
                </a:lnTo>
                <a:lnTo>
                  <a:pt x="240748" y="226947"/>
                </a:lnTo>
                <a:lnTo>
                  <a:pt x="251468" y="230506"/>
                </a:lnTo>
                <a:lnTo>
                  <a:pt x="270700" y="233057"/>
                </a:lnTo>
                <a:lnTo>
                  <a:pt x="269727" y="230735"/>
                </a:lnTo>
                <a:lnTo>
                  <a:pt x="267006" y="224220"/>
                </a:lnTo>
                <a:lnTo>
                  <a:pt x="262156" y="212408"/>
                </a:lnTo>
                <a:lnTo>
                  <a:pt x="257672" y="200933"/>
                </a:lnTo>
                <a:lnTo>
                  <a:pt x="253039" y="188245"/>
                </a:lnTo>
                <a:lnTo>
                  <a:pt x="250507" y="180963"/>
                </a:lnTo>
                <a:lnTo>
                  <a:pt x="247744" y="172797"/>
                </a:lnTo>
                <a:lnTo>
                  <a:pt x="244687" y="163555"/>
                </a:lnTo>
                <a:lnTo>
                  <a:pt x="241273" y="153043"/>
                </a:lnTo>
                <a:lnTo>
                  <a:pt x="237436" y="141067"/>
                </a:lnTo>
                <a:lnTo>
                  <a:pt x="233112" y="127433"/>
                </a:lnTo>
                <a:lnTo>
                  <a:pt x="228238" y="111949"/>
                </a:lnTo>
                <a:lnTo>
                  <a:pt x="222748" y="94421"/>
                </a:lnTo>
                <a:lnTo>
                  <a:pt x="216580" y="74656"/>
                </a:lnTo>
                <a:lnTo>
                  <a:pt x="209668" y="52459"/>
                </a:lnTo>
                <a:lnTo>
                  <a:pt x="201948" y="27638"/>
                </a:lnTo>
                <a:lnTo>
                  <a:pt x="193357" y="0"/>
                </a:lnTo>
                <a:lnTo>
                  <a:pt x="77546" y="406"/>
                </a:lnTo>
                <a:lnTo>
                  <a:pt x="75183" y="7971"/>
                </a:lnTo>
                <a:lnTo>
                  <a:pt x="69875" y="24876"/>
                </a:lnTo>
                <a:lnTo>
                  <a:pt x="66300" y="36206"/>
                </a:lnTo>
                <a:lnTo>
                  <a:pt x="62219" y="49089"/>
                </a:lnTo>
                <a:lnTo>
                  <a:pt x="57714" y="63251"/>
                </a:lnTo>
                <a:lnTo>
                  <a:pt x="52865" y="78417"/>
                </a:lnTo>
                <a:lnTo>
                  <a:pt x="47753" y="94315"/>
                </a:lnTo>
                <a:lnTo>
                  <a:pt x="42460" y="110671"/>
                </a:lnTo>
                <a:lnTo>
                  <a:pt x="37065" y="127209"/>
                </a:lnTo>
                <a:lnTo>
                  <a:pt x="31651" y="143658"/>
                </a:lnTo>
                <a:lnTo>
                  <a:pt x="26298" y="159742"/>
                </a:lnTo>
                <a:lnTo>
                  <a:pt x="21087" y="175188"/>
                </a:lnTo>
                <a:lnTo>
                  <a:pt x="16100" y="189722"/>
                </a:lnTo>
                <a:lnTo>
                  <a:pt x="11416" y="203070"/>
                </a:lnTo>
                <a:lnTo>
                  <a:pt x="7117" y="214958"/>
                </a:lnTo>
                <a:lnTo>
                  <a:pt x="3285" y="225113"/>
                </a:lnTo>
                <a:lnTo>
                  <a:pt x="0" y="233260"/>
                </a:lnTo>
                <a:lnTo>
                  <a:pt x="4018" y="232632"/>
                </a:lnTo>
                <a:lnTo>
                  <a:pt x="16193" y="229457"/>
                </a:lnTo>
                <a:lnTo>
                  <a:pt x="31007" y="222347"/>
                </a:lnTo>
                <a:lnTo>
                  <a:pt x="42760" y="209931"/>
                </a:lnTo>
                <a:lnTo>
                  <a:pt x="41150" y="216550"/>
                </a:lnTo>
                <a:lnTo>
                  <a:pt x="37105" y="231521"/>
                </a:lnTo>
                <a:lnTo>
                  <a:pt x="32118" y="246151"/>
                </a:lnTo>
                <a:lnTo>
                  <a:pt x="32932" y="245924"/>
                </a:lnTo>
                <a:lnTo>
                  <a:pt x="43569" y="242295"/>
                </a:lnTo>
                <a:lnTo>
                  <a:pt x="58524" y="234631"/>
                </a:lnTo>
                <a:lnTo>
                  <a:pt x="67525" y="223443"/>
                </a:lnTo>
                <a:lnTo>
                  <a:pt x="67445" y="225931"/>
                </a:lnTo>
                <a:lnTo>
                  <a:pt x="66805" y="239918"/>
                </a:lnTo>
                <a:lnTo>
                  <a:pt x="65468" y="255358"/>
                </a:lnTo>
                <a:lnTo>
                  <a:pt x="68122" y="254168"/>
                </a:lnTo>
                <a:lnTo>
                  <a:pt x="79834" y="248096"/>
                </a:lnTo>
                <a:lnTo>
                  <a:pt x="93703" y="238430"/>
                </a:lnTo>
                <a:lnTo>
                  <a:pt x="101688" y="226923"/>
                </a:lnTo>
                <a:lnTo>
                  <a:pt x="102039" y="228664"/>
                </a:lnTo>
                <a:lnTo>
                  <a:pt x="104041" y="241187"/>
                </a:lnTo>
                <a:lnTo>
                  <a:pt x="104965" y="257810"/>
                </a:lnTo>
                <a:lnTo>
                  <a:pt x="106759" y="257018"/>
                </a:lnTo>
                <a:lnTo>
                  <a:pt x="116753" y="251387"/>
                </a:lnTo>
                <a:lnTo>
                  <a:pt x="128888" y="240581"/>
                </a:lnTo>
                <a:lnTo>
                  <a:pt x="135458" y="224878"/>
                </a:lnTo>
                <a:lnTo>
                  <a:pt x="135458" y="224459"/>
                </a:lnTo>
                <a:lnTo>
                  <a:pt x="136125" y="232895"/>
                </a:lnTo>
                <a:lnTo>
                  <a:pt x="139032" y="242907"/>
                </a:lnTo>
                <a:lnTo>
                  <a:pt x="147602" y="249657"/>
                </a:lnTo>
                <a:lnTo>
                  <a:pt x="165938" y="257606"/>
                </a:lnTo>
                <a:lnTo>
                  <a:pt x="165677" y="251394"/>
                </a:lnTo>
                <a:lnTo>
                  <a:pt x="166191" y="241714"/>
                </a:lnTo>
                <a:lnTo>
                  <a:pt x="169214" y="226504"/>
                </a:lnTo>
                <a:lnTo>
                  <a:pt x="170626" y="232793"/>
                </a:lnTo>
                <a:lnTo>
                  <a:pt x="174602" y="239701"/>
                </a:lnTo>
                <a:lnTo>
                  <a:pt x="184686" y="245894"/>
                </a:lnTo>
                <a:lnTo>
                  <a:pt x="205435" y="254952"/>
                </a:lnTo>
                <a:lnTo>
                  <a:pt x="204710" y="249846"/>
                </a:lnTo>
                <a:lnTo>
                  <a:pt x="203908" y="240895"/>
                </a:lnTo>
                <a:lnTo>
                  <a:pt x="203174" y="223024"/>
                </a:lnTo>
                <a:lnTo>
                  <a:pt x="203969" y="226846"/>
                </a:lnTo>
                <a:lnTo>
                  <a:pt x="207495" y="234767"/>
                </a:lnTo>
                <a:lnTo>
                  <a:pt x="217165" y="23983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6" name="object 16"/>
          <p:cNvSpPr/>
          <p:nvPr/>
        </p:nvSpPr>
        <p:spPr>
          <a:xfrm>
            <a:off x="4453331" y="1711656"/>
            <a:ext cx="228725" cy="217834"/>
          </a:xfrm>
          <a:custGeom>
            <a:avLst/>
            <a:gdLst/>
            <a:ahLst/>
            <a:cxnLst/>
            <a:rect l="l" t="t" r="r" b="b"/>
            <a:pathLst>
              <a:path w="270700" h="257810">
                <a:moveTo>
                  <a:pt x="193357" y="0"/>
                </a:moveTo>
                <a:lnTo>
                  <a:pt x="201948" y="27638"/>
                </a:lnTo>
                <a:lnTo>
                  <a:pt x="209668" y="52459"/>
                </a:lnTo>
                <a:lnTo>
                  <a:pt x="216580" y="74656"/>
                </a:lnTo>
                <a:lnTo>
                  <a:pt x="222748" y="94421"/>
                </a:lnTo>
                <a:lnTo>
                  <a:pt x="228238" y="111949"/>
                </a:lnTo>
                <a:lnTo>
                  <a:pt x="233112" y="127433"/>
                </a:lnTo>
                <a:lnTo>
                  <a:pt x="237436" y="141067"/>
                </a:lnTo>
                <a:lnTo>
                  <a:pt x="241273" y="153043"/>
                </a:lnTo>
                <a:lnTo>
                  <a:pt x="244687" y="163555"/>
                </a:lnTo>
                <a:lnTo>
                  <a:pt x="247744" y="172797"/>
                </a:lnTo>
                <a:lnTo>
                  <a:pt x="250507" y="180963"/>
                </a:lnTo>
                <a:lnTo>
                  <a:pt x="255406" y="194837"/>
                </a:lnTo>
                <a:lnTo>
                  <a:pt x="259901" y="206725"/>
                </a:lnTo>
                <a:lnTo>
                  <a:pt x="264503" y="218175"/>
                </a:lnTo>
                <a:lnTo>
                  <a:pt x="269727" y="230735"/>
                </a:lnTo>
                <a:lnTo>
                  <a:pt x="270700" y="233057"/>
                </a:lnTo>
                <a:lnTo>
                  <a:pt x="251468" y="230506"/>
                </a:lnTo>
                <a:lnTo>
                  <a:pt x="240748" y="226947"/>
                </a:lnTo>
                <a:lnTo>
                  <a:pt x="233991" y="219866"/>
                </a:lnTo>
                <a:lnTo>
                  <a:pt x="228142" y="209524"/>
                </a:lnTo>
                <a:lnTo>
                  <a:pt x="232383" y="227625"/>
                </a:lnTo>
                <a:lnTo>
                  <a:pt x="235166" y="237045"/>
                </a:lnTo>
                <a:lnTo>
                  <a:pt x="238785" y="245745"/>
                </a:lnTo>
                <a:lnTo>
                  <a:pt x="217165" y="239832"/>
                </a:lnTo>
                <a:lnTo>
                  <a:pt x="207495" y="234767"/>
                </a:lnTo>
                <a:lnTo>
                  <a:pt x="203969" y="226846"/>
                </a:lnTo>
                <a:lnTo>
                  <a:pt x="203174" y="223024"/>
                </a:lnTo>
                <a:lnTo>
                  <a:pt x="203908" y="240895"/>
                </a:lnTo>
                <a:lnTo>
                  <a:pt x="204710" y="249846"/>
                </a:lnTo>
                <a:lnTo>
                  <a:pt x="205435" y="254952"/>
                </a:lnTo>
                <a:lnTo>
                  <a:pt x="184686" y="245894"/>
                </a:lnTo>
                <a:lnTo>
                  <a:pt x="174602" y="239701"/>
                </a:lnTo>
                <a:lnTo>
                  <a:pt x="170626" y="232793"/>
                </a:lnTo>
                <a:lnTo>
                  <a:pt x="169214" y="226504"/>
                </a:lnTo>
                <a:lnTo>
                  <a:pt x="166191" y="241714"/>
                </a:lnTo>
                <a:lnTo>
                  <a:pt x="165677" y="251394"/>
                </a:lnTo>
                <a:lnTo>
                  <a:pt x="165938" y="257606"/>
                </a:lnTo>
                <a:lnTo>
                  <a:pt x="147602" y="249657"/>
                </a:lnTo>
                <a:lnTo>
                  <a:pt x="139032" y="242907"/>
                </a:lnTo>
                <a:lnTo>
                  <a:pt x="136125" y="232895"/>
                </a:lnTo>
                <a:lnTo>
                  <a:pt x="135458" y="224459"/>
                </a:lnTo>
                <a:lnTo>
                  <a:pt x="135458" y="224878"/>
                </a:lnTo>
                <a:lnTo>
                  <a:pt x="128888" y="240581"/>
                </a:lnTo>
                <a:lnTo>
                  <a:pt x="116753" y="251387"/>
                </a:lnTo>
                <a:lnTo>
                  <a:pt x="106759" y="257018"/>
                </a:lnTo>
                <a:lnTo>
                  <a:pt x="104965" y="257810"/>
                </a:lnTo>
                <a:lnTo>
                  <a:pt x="104041" y="241187"/>
                </a:lnTo>
                <a:lnTo>
                  <a:pt x="102039" y="228664"/>
                </a:lnTo>
                <a:lnTo>
                  <a:pt x="101688" y="226923"/>
                </a:lnTo>
                <a:lnTo>
                  <a:pt x="93703" y="238430"/>
                </a:lnTo>
                <a:lnTo>
                  <a:pt x="79834" y="248096"/>
                </a:lnTo>
                <a:lnTo>
                  <a:pt x="68122" y="254168"/>
                </a:lnTo>
                <a:lnTo>
                  <a:pt x="65468" y="255358"/>
                </a:lnTo>
                <a:lnTo>
                  <a:pt x="66805" y="239918"/>
                </a:lnTo>
                <a:lnTo>
                  <a:pt x="67445" y="225931"/>
                </a:lnTo>
                <a:lnTo>
                  <a:pt x="67525" y="223443"/>
                </a:lnTo>
                <a:lnTo>
                  <a:pt x="58524" y="234631"/>
                </a:lnTo>
                <a:lnTo>
                  <a:pt x="43569" y="242295"/>
                </a:lnTo>
                <a:lnTo>
                  <a:pt x="32932" y="245924"/>
                </a:lnTo>
                <a:lnTo>
                  <a:pt x="32118" y="246151"/>
                </a:lnTo>
                <a:lnTo>
                  <a:pt x="37105" y="231521"/>
                </a:lnTo>
                <a:lnTo>
                  <a:pt x="41150" y="216550"/>
                </a:lnTo>
                <a:lnTo>
                  <a:pt x="42760" y="209931"/>
                </a:lnTo>
                <a:lnTo>
                  <a:pt x="31007" y="222347"/>
                </a:lnTo>
                <a:lnTo>
                  <a:pt x="16193" y="229457"/>
                </a:lnTo>
                <a:lnTo>
                  <a:pt x="4018" y="232632"/>
                </a:lnTo>
                <a:lnTo>
                  <a:pt x="0" y="233260"/>
                </a:lnTo>
                <a:lnTo>
                  <a:pt x="3285" y="225113"/>
                </a:lnTo>
                <a:lnTo>
                  <a:pt x="7117" y="214958"/>
                </a:lnTo>
                <a:lnTo>
                  <a:pt x="11416" y="203070"/>
                </a:lnTo>
                <a:lnTo>
                  <a:pt x="16100" y="189722"/>
                </a:lnTo>
                <a:lnTo>
                  <a:pt x="21087" y="175188"/>
                </a:lnTo>
                <a:lnTo>
                  <a:pt x="26298" y="159742"/>
                </a:lnTo>
                <a:lnTo>
                  <a:pt x="31651" y="143658"/>
                </a:lnTo>
                <a:lnTo>
                  <a:pt x="37065" y="127209"/>
                </a:lnTo>
                <a:lnTo>
                  <a:pt x="42460" y="110671"/>
                </a:lnTo>
                <a:lnTo>
                  <a:pt x="47753" y="94315"/>
                </a:lnTo>
                <a:lnTo>
                  <a:pt x="52865" y="78417"/>
                </a:lnTo>
                <a:lnTo>
                  <a:pt x="57714" y="63251"/>
                </a:lnTo>
                <a:lnTo>
                  <a:pt x="62219" y="49089"/>
                </a:lnTo>
                <a:lnTo>
                  <a:pt x="66300" y="36206"/>
                </a:lnTo>
                <a:lnTo>
                  <a:pt x="69875" y="24876"/>
                </a:lnTo>
                <a:lnTo>
                  <a:pt x="72863" y="15373"/>
                </a:lnTo>
                <a:lnTo>
                  <a:pt x="75183" y="7971"/>
                </a:lnTo>
                <a:lnTo>
                  <a:pt x="77497" y="563"/>
                </a:lnTo>
                <a:lnTo>
                  <a:pt x="77546" y="406"/>
                </a:lnTo>
                <a:lnTo>
                  <a:pt x="193357" y="0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7" name="object 17"/>
          <p:cNvSpPr/>
          <p:nvPr/>
        </p:nvSpPr>
        <p:spPr>
          <a:xfrm>
            <a:off x="4456446" y="1717364"/>
            <a:ext cx="68976" cy="190352"/>
          </a:xfrm>
          <a:custGeom>
            <a:avLst/>
            <a:gdLst/>
            <a:ahLst/>
            <a:cxnLst/>
            <a:rect l="l" t="t" r="r" b="b"/>
            <a:pathLst>
              <a:path w="81635" h="225285">
                <a:moveTo>
                  <a:pt x="81635" y="0"/>
                </a:moveTo>
                <a:lnTo>
                  <a:pt x="78204" y="22185"/>
                </a:lnTo>
                <a:lnTo>
                  <a:pt x="75082" y="42092"/>
                </a:lnTo>
                <a:lnTo>
                  <a:pt x="72198" y="59923"/>
                </a:lnTo>
                <a:lnTo>
                  <a:pt x="69477" y="75877"/>
                </a:lnTo>
                <a:lnTo>
                  <a:pt x="66847" y="90157"/>
                </a:lnTo>
                <a:lnTo>
                  <a:pt x="64236" y="102963"/>
                </a:lnTo>
                <a:lnTo>
                  <a:pt x="61569" y="114498"/>
                </a:lnTo>
                <a:lnTo>
                  <a:pt x="58775" y="124961"/>
                </a:lnTo>
                <a:lnTo>
                  <a:pt x="55780" y="134555"/>
                </a:lnTo>
                <a:lnTo>
                  <a:pt x="52512" y="143481"/>
                </a:lnTo>
                <a:lnTo>
                  <a:pt x="48897" y="151939"/>
                </a:lnTo>
                <a:lnTo>
                  <a:pt x="44862" y="160132"/>
                </a:lnTo>
                <a:lnTo>
                  <a:pt x="40336" y="168260"/>
                </a:lnTo>
                <a:lnTo>
                  <a:pt x="35244" y="176524"/>
                </a:lnTo>
                <a:lnTo>
                  <a:pt x="29513" y="185127"/>
                </a:lnTo>
                <a:lnTo>
                  <a:pt x="23072" y="194268"/>
                </a:lnTo>
                <a:lnTo>
                  <a:pt x="15846" y="204150"/>
                </a:lnTo>
                <a:lnTo>
                  <a:pt x="7764" y="214974"/>
                </a:lnTo>
                <a:lnTo>
                  <a:pt x="0" y="225285"/>
                </a:lnTo>
              </a:path>
            </a:pathLst>
          </a:custGeom>
          <a:ln w="2857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8" name="object 18"/>
          <p:cNvSpPr/>
          <p:nvPr/>
        </p:nvSpPr>
        <p:spPr>
          <a:xfrm>
            <a:off x="4480468" y="1720302"/>
            <a:ext cx="49104" cy="199334"/>
          </a:xfrm>
          <a:custGeom>
            <a:avLst/>
            <a:gdLst/>
            <a:ahLst/>
            <a:cxnLst/>
            <a:rect l="l" t="t" r="r" b="b"/>
            <a:pathLst>
              <a:path w="58115" h="235915">
                <a:moveTo>
                  <a:pt x="58115" y="0"/>
                </a:moveTo>
                <a:lnTo>
                  <a:pt x="56738" y="24543"/>
                </a:lnTo>
                <a:lnTo>
                  <a:pt x="55463" y="46585"/>
                </a:lnTo>
                <a:lnTo>
                  <a:pt x="54238" y="66328"/>
                </a:lnTo>
                <a:lnTo>
                  <a:pt x="53016" y="83973"/>
                </a:lnTo>
                <a:lnTo>
                  <a:pt x="51745" y="99724"/>
                </a:lnTo>
                <a:lnTo>
                  <a:pt x="50376" y="113782"/>
                </a:lnTo>
                <a:lnTo>
                  <a:pt x="48859" y="126349"/>
                </a:lnTo>
                <a:lnTo>
                  <a:pt x="47145" y="137628"/>
                </a:lnTo>
                <a:lnTo>
                  <a:pt x="45183" y="147820"/>
                </a:lnTo>
                <a:lnTo>
                  <a:pt x="42924" y="157128"/>
                </a:lnTo>
                <a:lnTo>
                  <a:pt x="40318" y="165754"/>
                </a:lnTo>
                <a:lnTo>
                  <a:pt x="37315" y="173899"/>
                </a:lnTo>
                <a:lnTo>
                  <a:pt x="33865" y="181767"/>
                </a:lnTo>
                <a:lnTo>
                  <a:pt x="29919" y="189560"/>
                </a:lnTo>
                <a:lnTo>
                  <a:pt x="25427" y="197479"/>
                </a:lnTo>
                <a:lnTo>
                  <a:pt x="20339" y="205726"/>
                </a:lnTo>
                <a:lnTo>
                  <a:pt x="14605" y="214505"/>
                </a:lnTo>
                <a:lnTo>
                  <a:pt x="8175" y="224016"/>
                </a:lnTo>
                <a:lnTo>
                  <a:pt x="1000" y="234463"/>
                </a:lnTo>
                <a:lnTo>
                  <a:pt x="0" y="235915"/>
                </a:lnTo>
              </a:path>
            </a:pathLst>
          </a:custGeom>
          <a:ln w="2857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9" name="object 19"/>
          <p:cNvSpPr/>
          <p:nvPr/>
        </p:nvSpPr>
        <p:spPr>
          <a:xfrm>
            <a:off x="4508651" y="1723933"/>
            <a:ext cx="30604" cy="203487"/>
          </a:xfrm>
          <a:custGeom>
            <a:avLst/>
            <a:gdLst/>
            <a:ahLst/>
            <a:cxnLst/>
            <a:rect l="l" t="t" r="r" b="b"/>
            <a:pathLst>
              <a:path w="36220" h="240830">
                <a:moveTo>
                  <a:pt x="36220" y="0"/>
                </a:moveTo>
                <a:lnTo>
                  <a:pt x="36215" y="31529"/>
                </a:lnTo>
                <a:lnTo>
                  <a:pt x="36179" y="59797"/>
                </a:lnTo>
                <a:lnTo>
                  <a:pt x="36081" y="85010"/>
                </a:lnTo>
                <a:lnTo>
                  <a:pt x="35891" y="107372"/>
                </a:lnTo>
                <a:lnTo>
                  <a:pt x="35578" y="127088"/>
                </a:lnTo>
                <a:lnTo>
                  <a:pt x="35110" y="144364"/>
                </a:lnTo>
                <a:lnTo>
                  <a:pt x="34458" y="159403"/>
                </a:lnTo>
                <a:lnTo>
                  <a:pt x="33590" y="172411"/>
                </a:lnTo>
                <a:lnTo>
                  <a:pt x="32475" y="183593"/>
                </a:lnTo>
                <a:lnTo>
                  <a:pt x="31083" y="193154"/>
                </a:lnTo>
                <a:lnTo>
                  <a:pt x="29383" y="201298"/>
                </a:lnTo>
                <a:lnTo>
                  <a:pt x="24935" y="214157"/>
                </a:lnTo>
                <a:lnTo>
                  <a:pt x="18884" y="223810"/>
                </a:lnTo>
                <a:lnTo>
                  <a:pt x="10985" y="231895"/>
                </a:lnTo>
                <a:lnTo>
                  <a:pt x="989" y="240052"/>
                </a:lnTo>
                <a:lnTo>
                  <a:pt x="0" y="240830"/>
                </a:lnTo>
              </a:path>
            </a:pathLst>
          </a:custGeom>
          <a:ln w="2857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0" name="object 20"/>
          <p:cNvSpPr/>
          <p:nvPr/>
        </p:nvSpPr>
        <p:spPr>
          <a:xfrm>
            <a:off x="4542025" y="1729983"/>
            <a:ext cx="17785" cy="199517"/>
          </a:xfrm>
          <a:custGeom>
            <a:avLst/>
            <a:gdLst/>
            <a:ahLst/>
            <a:cxnLst/>
            <a:rect l="l" t="t" r="r" b="b"/>
            <a:pathLst>
              <a:path w="21049" h="236131">
                <a:moveTo>
                  <a:pt x="13703" y="0"/>
                </a:moveTo>
                <a:lnTo>
                  <a:pt x="15430" y="21164"/>
                </a:lnTo>
                <a:lnTo>
                  <a:pt x="16951" y="40169"/>
                </a:lnTo>
                <a:lnTo>
                  <a:pt x="18253" y="57228"/>
                </a:lnTo>
                <a:lnTo>
                  <a:pt x="19324" y="72552"/>
                </a:lnTo>
                <a:lnTo>
                  <a:pt x="20151" y="86356"/>
                </a:lnTo>
                <a:lnTo>
                  <a:pt x="20723" y="98851"/>
                </a:lnTo>
                <a:lnTo>
                  <a:pt x="21026" y="110250"/>
                </a:lnTo>
                <a:lnTo>
                  <a:pt x="21049" y="120766"/>
                </a:lnTo>
                <a:lnTo>
                  <a:pt x="20778" y="130612"/>
                </a:lnTo>
                <a:lnTo>
                  <a:pt x="20203" y="140000"/>
                </a:lnTo>
                <a:lnTo>
                  <a:pt x="19310" y="149143"/>
                </a:lnTo>
                <a:lnTo>
                  <a:pt x="18087" y="158254"/>
                </a:lnTo>
                <a:lnTo>
                  <a:pt x="16522" y="167545"/>
                </a:lnTo>
                <a:lnTo>
                  <a:pt x="14602" y="177229"/>
                </a:lnTo>
                <a:lnTo>
                  <a:pt x="12315" y="187519"/>
                </a:lnTo>
                <a:lnTo>
                  <a:pt x="9649" y="198628"/>
                </a:lnTo>
                <a:lnTo>
                  <a:pt x="6591" y="210768"/>
                </a:lnTo>
                <a:lnTo>
                  <a:pt x="3129" y="224152"/>
                </a:lnTo>
                <a:lnTo>
                  <a:pt x="0" y="236131"/>
                </a:lnTo>
              </a:path>
            </a:pathLst>
          </a:custGeom>
          <a:ln w="2857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1" name="object 21"/>
          <p:cNvSpPr/>
          <p:nvPr/>
        </p:nvSpPr>
        <p:spPr>
          <a:xfrm>
            <a:off x="4608928" y="1716154"/>
            <a:ext cx="68976" cy="190352"/>
          </a:xfrm>
          <a:custGeom>
            <a:avLst/>
            <a:gdLst/>
            <a:ahLst/>
            <a:cxnLst/>
            <a:rect l="l" t="t" r="r" b="b"/>
            <a:pathLst>
              <a:path w="81635" h="225285">
                <a:moveTo>
                  <a:pt x="0" y="0"/>
                </a:moveTo>
                <a:lnTo>
                  <a:pt x="3431" y="22185"/>
                </a:lnTo>
                <a:lnTo>
                  <a:pt x="6552" y="42092"/>
                </a:lnTo>
                <a:lnTo>
                  <a:pt x="9437" y="59923"/>
                </a:lnTo>
                <a:lnTo>
                  <a:pt x="12158" y="75877"/>
                </a:lnTo>
                <a:lnTo>
                  <a:pt x="14787" y="90157"/>
                </a:lnTo>
                <a:lnTo>
                  <a:pt x="17399" y="102963"/>
                </a:lnTo>
                <a:lnTo>
                  <a:pt x="20065" y="114498"/>
                </a:lnTo>
                <a:lnTo>
                  <a:pt x="22860" y="124961"/>
                </a:lnTo>
                <a:lnTo>
                  <a:pt x="25854" y="134555"/>
                </a:lnTo>
                <a:lnTo>
                  <a:pt x="29123" y="143481"/>
                </a:lnTo>
                <a:lnTo>
                  <a:pt x="32738" y="151939"/>
                </a:lnTo>
                <a:lnTo>
                  <a:pt x="36772" y="160132"/>
                </a:lnTo>
                <a:lnTo>
                  <a:pt x="41299" y="168260"/>
                </a:lnTo>
                <a:lnTo>
                  <a:pt x="46391" y="176524"/>
                </a:lnTo>
                <a:lnTo>
                  <a:pt x="52121" y="185127"/>
                </a:lnTo>
                <a:lnTo>
                  <a:pt x="58563" y="194268"/>
                </a:lnTo>
                <a:lnTo>
                  <a:pt x="65788" y="204150"/>
                </a:lnTo>
                <a:lnTo>
                  <a:pt x="73871" y="214974"/>
                </a:lnTo>
                <a:lnTo>
                  <a:pt x="81635" y="225285"/>
                </a:lnTo>
              </a:path>
            </a:pathLst>
          </a:custGeom>
          <a:ln w="2857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2" name="object 22"/>
          <p:cNvSpPr/>
          <p:nvPr/>
        </p:nvSpPr>
        <p:spPr>
          <a:xfrm>
            <a:off x="4604604" y="1719092"/>
            <a:ext cx="49275" cy="199334"/>
          </a:xfrm>
          <a:custGeom>
            <a:avLst/>
            <a:gdLst/>
            <a:ahLst/>
            <a:cxnLst/>
            <a:rect l="l" t="t" r="r" b="b"/>
            <a:pathLst>
              <a:path w="58318" h="235915">
                <a:moveTo>
                  <a:pt x="0" y="0"/>
                </a:moveTo>
                <a:lnTo>
                  <a:pt x="1406" y="24538"/>
                </a:lnTo>
                <a:lnTo>
                  <a:pt x="2708" y="46577"/>
                </a:lnTo>
                <a:lnTo>
                  <a:pt x="3957" y="66317"/>
                </a:lnTo>
                <a:lnTo>
                  <a:pt x="5200" y="83960"/>
                </a:lnTo>
                <a:lnTo>
                  <a:pt x="6489" y="99709"/>
                </a:lnTo>
                <a:lnTo>
                  <a:pt x="7874" y="113766"/>
                </a:lnTo>
                <a:lnTo>
                  <a:pt x="9404" y="126332"/>
                </a:lnTo>
                <a:lnTo>
                  <a:pt x="11130" y="137610"/>
                </a:lnTo>
                <a:lnTo>
                  <a:pt x="13101" y="147802"/>
                </a:lnTo>
                <a:lnTo>
                  <a:pt x="15367" y="157110"/>
                </a:lnTo>
                <a:lnTo>
                  <a:pt x="17978" y="165735"/>
                </a:lnTo>
                <a:lnTo>
                  <a:pt x="20984" y="173880"/>
                </a:lnTo>
                <a:lnTo>
                  <a:pt x="24436" y="181747"/>
                </a:lnTo>
                <a:lnTo>
                  <a:pt x="28383" y="189538"/>
                </a:lnTo>
                <a:lnTo>
                  <a:pt x="32874" y="197455"/>
                </a:lnTo>
                <a:lnTo>
                  <a:pt x="37961" y="205699"/>
                </a:lnTo>
                <a:lnTo>
                  <a:pt x="43692" y="214474"/>
                </a:lnTo>
                <a:lnTo>
                  <a:pt x="50118" y="223980"/>
                </a:lnTo>
                <a:lnTo>
                  <a:pt x="57289" y="234421"/>
                </a:lnTo>
                <a:lnTo>
                  <a:pt x="58318" y="235915"/>
                </a:lnTo>
              </a:path>
            </a:pathLst>
          </a:custGeom>
          <a:ln w="2857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3" name="object 23"/>
          <p:cNvSpPr/>
          <p:nvPr/>
        </p:nvSpPr>
        <p:spPr>
          <a:xfrm>
            <a:off x="4595097" y="1722721"/>
            <a:ext cx="30604" cy="203487"/>
          </a:xfrm>
          <a:custGeom>
            <a:avLst/>
            <a:gdLst/>
            <a:ahLst/>
            <a:cxnLst/>
            <a:rect l="l" t="t" r="r" b="b"/>
            <a:pathLst>
              <a:path w="36220" h="240830">
                <a:moveTo>
                  <a:pt x="0" y="0"/>
                </a:moveTo>
                <a:lnTo>
                  <a:pt x="5" y="31529"/>
                </a:lnTo>
                <a:lnTo>
                  <a:pt x="41" y="59797"/>
                </a:lnTo>
                <a:lnTo>
                  <a:pt x="138" y="85010"/>
                </a:lnTo>
                <a:lnTo>
                  <a:pt x="328" y="107372"/>
                </a:lnTo>
                <a:lnTo>
                  <a:pt x="642" y="127088"/>
                </a:lnTo>
                <a:lnTo>
                  <a:pt x="1109" y="144364"/>
                </a:lnTo>
                <a:lnTo>
                  <a:pt x="1761" y="159403"/>
                </a:lnTo>
                <a:lnTo>
                  <a:pt x="2629" y="172411"/>
                </a:lnTo>
                <a:lnTo>
                  <a:pt x="3744" y="183593"/>
                </a:lnTo>
                <a:lnTo>
                  <a:pt x="5136" y="193154"/>
                </a:lnTo>
                <a:lnTo>
                  <a:pt x="6836" y="201298"/>
                </a:lnTo>
                <a:lnTo>
                  <a:pt x="11284" y="214157"/>
                </a:lnTo>
                <a:lnTo>
                  <a:pt x="17335" y="223810"/>
                </a:lnTo>
                <a:lnTo>
                  <a:pt x="25235" y="231895"/>
                </a:lnTo>
                <a:lnTo>
                  <a:pt x="35230" y="240052"/>
                </a:lnTo>
                <a:lnTo>
                  <a:pt x="36220" y="240830"/>
                </a:lnTo>
              </a:path>
            </a:pathLst>
          </a:custGeom>
          <a:ln w="2857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4" name="object 24"/>
          <p:cNvSpPr/>
          <p:nvPr/>
        </p:nvSpPr>
        <p:spPr>
          <a:xfrm>
            <a:off x="4574506" y="1728774"/>
            <a:ext cx="17828" cy="199505"/>
          </a:xfrm>
          <a:custGeom>
            <a:avLst/>
            <a:gdLst/>
            <a:ahLst/>
            <a:cxnLst/>
            <a:rect l="l" t="t" r="r" b="b"/>
            <a:pathLst>
              <a:path w="21099" h="236118">
                <a:moveTo>
                  <a:pt x="7180" y="0"/>
                </a:moveTo>
                <a:lnTo>
                  <a:pt x="5483" y="21167"/>
                </a:lnTo>
                <a:lnTo>
                  <a:pt x="3989" y="40175"/>
                </a:lnTo>
                <a:lnTo>
                  <a:pt x="2711" y="57236"/>
                </a:lnTo>
                <a:lnTo>
                  <a:pt x="1662" y="72562"/>
                </a:lnTo>
                <a:lnTo>
                  <a:pt x="854" y="86367"/>
                </a:lnTo>
                <a:lnTo>
                  <a:pt x="299" y="98863"/>
                </a:lnTo>
                <a:lnTo>
                  <a:pt x="10" y="110263"/>
                </a:lnTo>
                <a:lnTo>
                  <a:pt x="0" y="120779"/>
                </a:lnTo>
                <a:lnTo>
                  <a:pt x="280" y="130625"/>
                </a:lnTo>
                <a:lnTo>
                  <a:pt x="865" y="140014"/>
                </a:lnTo>
                <a:lnTo>
                  <a:pt x="1766" y="149158"/>
                </a:lnTo>
                <a:lnTo>
                  <a:pt x="2995" y="158269"/>
                </a:lnTo>
                <a:lnTo>
                  <a:pt x="4566" y="167562"/>
                </a:lnTo>
                <a:lnTo>
                  <a:pt x="6491" y="177248"/>
                </a:lnTo>
                <a:lnTo>
                  <a:pt x="8782" y="187541"/>
                </a:lnTo>
                <a:lnTo>
                  <a:pt x="11452" y="198653"/>
                </a:lnTo>
                <a:lnTo>
                  <a:pt x="14514" y="210796"/>
                </a:lnTo>
                <a:lnTo>
                  <a:pt x="17979" y="224185"/>
                </a:lnTo>
                <a:lnTo>
                  <a:pt x="21099" y="236118"/>
                </a:lnTo>
              </a:path>
            </a:pathLst>
          </a:custGeom>
          <a:ln w="2857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5" name="object 25"/>
          <p:cNvSpPr/>
          <p:nvPr/>
        </p:nvSpPr>
        <p:spPr>
          <a:xfrm>
            <a:off x="4568126" y="1734131"/>
            <a:ext cx="0" cy="167185"/>
          </a:xfrm>
          <a:custGeom>
            <a:avLst/>
            <a:gdLst/>
            <a:ahLst/>
            <a:cxnLst/>
            <a:rect l="l" t="t" r="r" b="b"/>
            <a:pathLst>
              <a:path h="197866">
                <a:moveTo>
                  <a:pt x="0" y="0"/>
                </a:moveTo>
                <a:lnTo>
                  <a:pt x="0" y="197866"/>
                </a:lnTo>
              </a:path>
            </a:pathLst>
          </a:custGeom>
          <a:ln w="2857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6" name="object 26"/>
          <p:cNvSpPr/>
          <p:nvPr/>
        </p:nvSpPr>
        <p:spPr>
          <a:xfrm>
            <a:off x="4556025" y="1763522"/>
            <a:ext cx="26451" cy="37868"/>
          </a:xfrm>
          <a:custGeom>
            <a:avLst/>
            <a:gdLst/>
            <a:ahLst/>
            <a:cxnLst/>
            <a:rect l="l" t="t" r="r" b="b"/>
            <a:pathLst>
              <a:path w="31305" h="44818">
                <a:moveTo>
                  <a:pt x="0" y="1435"/>
                </a:moveTo>
                <a:lnTo>
                  <a:pt x="797" y="19488"/>
                </a:lnTo>
                <a:lnTo>
                  <a:pt x="3063" y="29949"/>
                </a:lnTo>
                <a:lnTo>
                  <a:pt x="8645" y="38409"/>
                </a:lnTo>
                <a:lnTo>
                  <a:pt x="14325" y="44818"/>
                </a:lnTo>
                <a:lnTo>
                  <a:pt x="22529" y="34419"/>
                </a:lnTo>
                <a:lnTo>
                  <a:pt x="26941" y="25913"/>
                </a:lnTo>
                <a:lnTo>
                  <a:pt x="29457" y="14297"/>
                </a:lnTo>
                <a:lnTo>
                  <a:pt x="31305" y="0"/>
                </a:lnTo>
                <a:lnTo>
                  <a:pt x="0" y="1435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7" name="object 27"/>
          <p:cNvSpPr/>
          <p:nvPr/>
        </p:nvSpPr>
        <p:spPr>
          <a:xfrm>
            <a:off x="4556025" y="1763522"/>
            <a:ext cx="26451" cy="37868"/>
          </a:xfrm>
          <a:custGeom>
            <a:avLst/>
            <a:gdLst/>
            <a:ahLst/>
            <a:cxnLst/>
            <a:rect l="l" t="t" r="r" b="b"/>
            <a:pathLst>
              <a:path w="31305" h="44818">
                <a:moveTo>
                  <a:pt x="0" y="1435"/>
                </a:moveTo>
                <a:lnTo>
                  <a:pt x="797" y="19488"/>
                </a:lnTo>
                <a:lnTo>
                  <a:pt x="3063" y="29949"/>
                </a:lnTo>
                <a:lnTo>
                  <a:pt x="8645" y="38409"/>
                </a:lnTo>
                <a:lnTo>
                  <a:pt x="14325" y="44818"/>
                </a:lnTo>
                <a:lnTo>
                  <a:pt x="22529" y="34419"/>
                </a:lnTo>
                <a:lnTo>
                  <a:pt x="26941" y="25913"/>
                </a:lnTo>
                <a:lnTo>
                  <a:pt x="29457" y="14297"/>
                </a:lnTo>
                <a:lnTo>
                  <a:pt x="31305" y="0"/>
                </a:lnTo>
                <a:lnTo>
                  <a:pt x="0" y="1435"/>
                </a:lnTo>
                <a:close/>
              </a:path>
            </a:pathLst>
          </a:custGeom>
          <a:ln w="2857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8" name="object 28"/>
          <p:cNvSpPr/>
          <p:nvPr/>
        </p:nvSpPr>
        <p:spPr>
          <a:xfrm>
            <a:off x="4544094" y="1737404"/>
            <a:ext cx="48376" cy="50148"/>
          </a:xfrm>
          <a:custGeom>
            <a:avLst/>
            <a:gdLst/>
            <a:ahLst/>
            <a:cxnLst/>
            <a:rect l="l" t="t" r="r" b="b"/>
            <a:pathLst>
              <a:path w="57254" h="59351">
                <a:moveTo>
                  <a:pt x="9170" y="53307"/>
                </a:moveTo>
                <a:lnTo>
                  <a:pt x="12687" y="57306"/>
                </a:lnTo>
                <a:lnTo>
                  <a:pt x="21584" y="45748"/>
                </a:lnTo>
                <a:lnTo>
                  <a:pt x="26086" y="36865"/>
                </a:lnTo>
                <a:lnTo>
                  <a:pt x="27854" y="25783"/>
                </a:lnTo>
                <a:lnTo>
                  <a:pt x="28448" y="11065"/>
                </a:lnTo>
                <a:lnTo>
                  <a:pt x="29020" y="33155"/>
                </a:lnTo>
                <a:lnTo>
                  <a:pt x="30721" y="45510"/>
                </a:lnTo>
                <a:lnTo>
                  <a:pt x="34914" y="52794"/>
                </a:lnTo>
                <a:lnTo>
                  <a:pt x="42557" y="59351"/>
                </a:lnTo>
                <a:lnTo>
                  <a:pt x="51383" y="50816"/>
                </a:lnTo>
                <a:lnTo>
                  <a:pt x="55870" y="43037"/>
                </a:lnTo>
                <a:lnTo>
                  <a:pt x="57254" y="31711"/>
                </a:lnTo>
                <a:lnTo>
                  <a:pt x="56773" y="12536"/>
                </a:lnTo>
                <a:lnTo>
                  <a:pt x="56680" y="10253"/>
                </a:lnTo>
                <a:lnTo>
                  <a:pt x="36014" y="3367"/>
                </a:lnTo>
                <a:lnTo>
                  <a:pt x="22643" y="0"/>
                </a:lnTo>
                <a:lnTo>
                  <a:pt x="14111" y="338"/>
                </a:lnTo>
                <a:lnTo>
                  <a:pt x="7960" y="4571"/>
                </a:lnTo>
                <a:lnTo>
                  <a:pt x="1734" y="12886"/>
                </a:lnTo>
                <a:lnTo>
                  <a:pt x="0" y="16793"/>
                </a:lnTo>
                <a:lnTo>
                  <a:pt x="339" y="34349"/>
                </a:lnTo>
                <a:lnTo>
                  <a:pt x="2717" y="44351"/>
                </a:lnTo>
                <a:lnTo>
                  <a:pt x="9170" y="53307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9" name="object 29"/>
          <p:cNvSpPr/>
          <p:nvPr/>
        </p:nvSpPr>
        <p:spPr>
          <a:xfrm>
            <a:off x="4544094" y="1737404"/>
            <a:ext cx="48376" cy="50148"/>
          </a:xfrm>
          <a:custGeom>
            <a:avLst/>
            <a:gdLst/>
            <a:ahLst/>
            <a:cxnLst/>
            <a:rect l="l" t="t" r="r" b="b"/>
            <a:pathLst>
              <a:path w="57254" h="59351">
                <a:moveTo>
                  <a:pt x="0" y="16793"/>
                </a:moveTo>
                <a:lnTo>
                  <a:pt x="339" y="34349"/>
                </a:lnTo>
                <a:lnTo>
                  <a:pt x="2717" y="44351"/>
                </a:lnTo>
                <a:lnTo>
                  <a:pt x="9170" y="53307"/>
                </a:lnTo>
                <a:lnTo>
                  <a:pt x="12687" y="57306"/>
                </a:lnTo>
                <a:lnTo>
                  <a:pt x="21584" y="45748"/>
                </a:lnTo>
                <a:lnTo>
                  <a:pt x="26086" y="36865"/>
                </a:lnTo>
                <a:lnTo>
                  <a:pt x="27854" y="25783"/>
                </a:lnTo>
                <a:lnTo>
                  <a:pt x="28448" y="11065"/>
                </a:lnTo>
                <a:lnTo>
                  <a:pt x="29020" y="33155"/>
                </a:lnTo>
                <a:lnTo>
                  <a:pt x="30721" y="45510"/>
                </a:lnTo>
                <a:lnTo>
                  <a:pt x="34914" y="52794"/>
                </a:lnTo>
                <a:lnTo>
                  <a:pt x="42557" y="59351"/>
                </a:lnTo>
                <a:lnTo>
                  <a:pt x="51383" y="50816"/>
                </a:lnTo>
                <a:lnTo>
                  <a:pt x="55870" y="43037"/>
                </a:lnTo>
                <a:lnTo>
                  <a:pt x="57254" y="31711"/>
                </a:lnTo>
                <a:lnTo>
                  <a:pt x="56773" y="12536"/>
                </a:lnTo>
                <a:lnTo>
                  <a:pt x="56680" y="10253"/>
                </a:lnTo>
                <a:lnTo>
                  <a:pt x="36014" y="3367"/>
                </a:lnTo>
                <a:lnTo>
                  <a:pt x="22643" y="0"/>
                </a:lnTo>
                <a:lnTo>
                  <a:pt x="14111" y="338"/>
                </a:lnTo>
                <a:lnTo>
                  <a:pt x="7960" y="4571"/>
                </a:lnTo>
                <a:lnTo>
                  <a:pt x="1734" y="12886"/>
                </a:lnTo>
                <a:lnTo>
                  <a:pt x="609" y="14545"/>
                </a:lnTo>
                <a:lnTo>
                  <a:pt x="0" y="16793"/>
                </a:lnTo>
                <a:close/>
              </a:path>
            </a:pathLst>
          </a:custGeom>
          <a:ln w="287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0" name="object 30"/>
          <p:cNvSpPr/>
          <p:nvPr/>
        </p:nvSpPr>
        <p:spPr>
          <a:xfrm>
            <a:off x="4544094" y="1737404"/>
            <a:ext cx="48376" cy="50148"/>
          </a:xfrm>
          <a:custGeom>
            <a:avLst/>
            <a:gdLst/>
            <a:ahLst/>
            <a:cxnLst/>
            <a:rect l="l" t="t" r="r" b="b"/>
            <a:pathLst>
              <a:path w="57254" h="59351">
                <a:moveTo>
                  <a:pt x="0" y="16793"/>
                </a:moveTo>
                <a:lnTo>
                  <a:pt x="339" y="34349"/>
                </a:lnTo>
                <a:lnTo>
                  <a:pt x="2717" y="44351"/>
                </a:lnTo>
                <a:lnTo>
                  <a:pt x="9170" y="53307"/>
                </a:lnTo>
                <a:lnTo>
                  <a:pt x="12687" y="57306"/>
                </a:lnTo>
                <a:lnTo>
                  <a:pt x="21584" y="45748"/>
                </a:lnTo>
                <a:lnTo>
                  <a:pt x="26086" y="36865"/>
                </a:lnTo>
                <a:lnTo>
                  <a:pt x="27854" y="25783"/>
                </a:lnTo>
                <a:lnTo>
                  <a:pt x="28448" y="11065"/>
                </a:lnTo>
                <a:lnTo>
                  <a:pt x="29020" y="33155"/>
                </a:lnTo>
                <a:lnTo>
                  <a:pt x="30721" y="45510"/>
                </a:lnTo>
                <a:lnTo>
                  <a:pt x="34914" y="52794"/>
                </a:lnTo>
                <a:lnTo>
                  <a:pt x="42557" y="59351"/>
                </a:lnTo>
                <a:lnTo>
                  <a:pt x="51383" y="50816"/>
                </a:lnTo>
                <a:lnTo>
                  <a:pt x="55870" y="43037"/>
                </a:lnTo>
                <a:lnTo>
                  <a:pt x="57254" y="31711"/>
                </a:lnTo>
                <a:lnTo>
                  <a:pt x="56773" y="12536"/>
                </a:lnTo>
                <a:lnTo>
                  <a:pt x="56680" y="10253"/>
                </a:lnTo>
                <a:lnTo>
                  <a:pt x="36014" y="3367"/>
                </a:lnTo>
                <a:lnTo>
                  <a:pt x="22643" y="0"/>
                </a:lnTo>
                <a:lnTo>
                  <a:pt x="14111" y="338"/>
                </a:lnTo>
                <a:lnTo>
                  <a:pt x="7960" y="4571"/>
                </a:lnTo>
                <a:lnTo>
                  <a:pt x="1734" y="12886"/>
                </a:lnTo>
                <a:lnTo>
                  <a:pt x="609" y="14545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1" name="object 31"/>
          <p:cNvSpPr/>
          <p:nvPr/>
        </p:nvSpPr>
        <p:spPr>
          <a:xfrm>
            <a:off x="4533848" y="1728769"/>
            <a:ext cx="70759" cy="48063"/>
          </a:xfrm>
          <a:custGeom>
            <a:avLst/>
            <a:gdLst/>
            <a:ahLst/>
            <a:cxnLst/>
            <a:rect l="l" t="t" r="r" b="b"/>
            <a:pathLst>
              <a:path w="83744" h="56883">
                <a:moveTo>
                  <a:pt x="28030" y="44820"/>
                </a:moveTo>
                <a:lnTo>
                  <a:pt x="33250" y="51684"/>
                </a:lnTo>
                <a:lnTo>
                  <a:pt x="40564" y="56883"/>
                </a:lnTo>
                <a:lnTo>
                  <a:pt x="50208" y="41887"/>
                </a:lnTo>
                <a:lnTo>
                  <a:pt x="54716" y="32162"/>
                </a:lnTo>
                <a:lnTo>
                  <a:pt x="56041" y="22262"/>
                </a:lnTo>
                <a:lnTo>
                  <a:pt x="56122" y="13512"/>
                </a:lnTo>
                <a:lnTo>
                  <a:pt x="57710" y="33213"/>
                </a:lnTo>
                <a:lnTo>
                  <a:pt x="60289" y="43802"/>
                </a:lnTo>
                <a:lnTo>
                  <a:pt x="65858" y="51227"/>
                </a:lnTo>
                <a:lnTo>
                  <a:pt x="70231" y="55460"/>
                </a:lnTo>
                <a:lnTo>
                  <a:pt x="77393" y="51871"/>
                </a:lnTo>
                <a:lnTo>
                  <a:pt x="81434" y="46321"/>
                </a:lnTo>
                <a:lnTo>
                  <a:pt x="83247" y="35147"/>
                </a:lnTo>
                <a:lnTo>
                  <a:pt x="83726" y="14685"/>
                </a:lnTo>
                <a:lnTo>
                  <a:pt x="83744" y="0"/>
                </a:lnTo>
                <a:lnTo>
                  <a:pt x="40564" y="10642"/>
                </a:lnTo>
                <a:lnTo>
                  <a:pt x="27064" y="12077"/>
                </a:lnTo>
                <a:lnTo>
                  <a:pt x="27040" y="16983"/>
                </a:lnTo>
                <a:lnTo>
                  <a:pt x="26892" y="18325"/>
                </a:lnTo>
                <a:lnTo>
                  <a:pt x="26478" y="33309"/>
                </a:lnTo>
                <a:lnTo>
                  <a:pt x="28030" y="44820"/>
                </a:lnTo>
                <a:close/>
              </a:path>
              <a:path w="83744" h="56883">
                <a:moveTo>
                  <a:pt x="27064" y="12077"/>
                </a:moveTo>
                <a:lnTo>
                  <a:pt x="40564" y="10642"/>
                </a:lnTo>
                <a:lnTo>
                  <a:pt x="1486" y="8394"/>
                </a:lnTo>
                <a:lnTo>
                  <a:pt x="0" y="25691"/>
                </a:lnTo>
                <a:lnTo>
                  <a:pt x="1012" y="36053"/>
                </a:lnTo>
                <a:lnTo>
                  <a:pt x="5773" y="44670"/>
                </a:lnTo>
                <a:lnTo>
                  <a:pt x="12129" y="52590"/>
                </a:lnTo>
                <a:lnTo>
                  <a:pt x="21811" y="36008"/>
                </a:lnTo>
                <a:lnTo>
                  <a:pt x="26022" y="26200"/>
                </a:lnTo>
                <a:lnTo>
                  <a:pt x="26892" y="18325"/>
                </a:lnTo>
                <a:lnTo>
                  <a:pt x="27064" y="12077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2" name="object 32"/>
          <p:cNvSpPr/>
          <p:nvPr/>
        </p:nvSpPr>
        <p:spPr>
          <a:xfrm>
            <a:off x="4533848" y="1728769"/>
            <a:ext cx="70759" cy="48063"/>
          </a:xfrm>
          <a:custGeom>
            <a:avLst/>
            <a:gdLst/>
            <a:ahLst/>
            <a:cxnLst/>
            <a:rect l="l" t="t" r="r" b="b"/>
            <a:pathLst>
              <a:path w="83744" h="56883">
                <a:moveTo>
                  <a:pt x="1486" y="8394"/>
                </a:moveTo>
                <a:lnTo>
                  <a:pt x="0" y="25691"/>
                </a:lnTo>
                <a:lnTo>
                  <a:pt x="1012" y="36053"/>
                </a:lnTo>
                <a:lnTo>
                  <a:pt x="5773" y="44670"/>
                </a:lnTo>
                <a:lnTo>
                  <a:pt x="12129" y="52590"/>
                </a:lnTo>
                <a:lnTo>
                  <a:pt x="21811" y="36008"/>
                </a:lnTo>
                <a:lnTo>
                  <a:pt x="26022" y="26200"/>
                </a:lnTo>
                <a:lnTo>
                  <a:pt x="27040" y="16983"/>
                </a:lnTo>
                <a:lnTo>
                  <a:pt x="27064" y="12077"/>
                </a:lnTo>
                <a:lnTo>
                  <a:pt x="26478" y="33309"/>
                </a:lnTo>
                <a:lnTo>
                  <a:pt x="28030" y="44820"/>
                </a:lnTo>
                <a:lnTo>
                  <a:pt x="33250" y="51684"/>
                </a:lnTo>
                <a:lnTo>
                  <a:pt x="40564" y="56883"/>
                </a:lnTo>
                <a:lnTo>
                  <a:pt x="50208" y="41887"/>
                </a:lnTo>
                <a:lnTo>
                  <a:pt x="54716" y="32162"/>
                </a:lnTo>
                <a:lnTo>
                  <a:pt x="56041" y="22262"/>
                </a:lnTo>
                <a:lnTo>
                  <a:pt x="56122" y="13512"/>
                </a:lnTo>
                <a:lnTo>
                  <a:pt x="57710" y="33213"/>
                </a:lnTo>
                <a:lnTo>
                  <a:pt x="60289" y="43802"/>
                </a:lnTo>
                <a:lnTo>
                  <a:pt x="65858" y="51227"/>
                </a:lnTo>
                <a:lnTo>
                  <a:pt x="70231" y="55460"/>
                </a:lnTo>
                <a:lnTo>
                  <a:pt x="77393" y="51871"/>
                </a:lnTo>
                <a:lnTo>
                  <a:pt x="81434" y="46321"/>
                </a:lnTo>
                <a:lnTo>
                  <a:pt x="83247" y="35147"/>
                </a:lnTo>
                <a:lnTo>
                  <a:pt x="83726" y="14685"/>
                </a:lnTo>
                <a:lnTo>
                  <a:pt x="83744" y="0"/>
                </a:lnTo>
                <a:lnTo>
                  <a:pt x="40564" y="10642"/>
                </a:lnTo>
                <a:lnTo>
                  <a:pt x="1486" y="8394"/>
                </a:lnTo>
                <a:close/>
              </a:path>
            </a:pathLst>
          </a:custGeom>
          <a:ln w="2857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3" name="object 33"/>
          <p:cNvSpPr/>
          <p:nvPr/>
        </p:nvSpPr>
        <p:spPr>
          <a:xfrm>
            <a:off x="4524852" y="1715819"/>
            <a:ext cx="91762" cy="44760"/>
          </a:xfrm>
          <a:custGeom>
            <a:avLst/>
            <a:gdLst/>
            <a:ahLst/>
            <a:cxnLst/>
            <a:rect l="l" t="t" r="r" b="b"/>
            <a:pathLst>
              <a:path w="108602" h="52974">
                <a:moveTo>
                  <a:pt x="75970" y="19624"/>
                </a:moveTo>
                <a:lnTo>
                  <a:pt x="81843" y="35926"/>
                </a:lnTo>
                <a:lnTo>
                  <a:pt x="87209" y="43825"/>
                </a:lnTo>
                <a:lnTo>
                  <a:pt x="93776" y="49291"/>
                </a:lnTo>
                <a:lnTo>
                  <a:pt x="104434" y="28914"/>
                </a:lnTo>
                <a:lnTo>
                  <a:pt x="108602" y="17974"/>
                </a:lnTo>
                <a:lnTo>
                  <a:pt x="106814" y="12780"/>
                </a:lnTo>
                <a:lnTo>
                  <a:pt x="99504" y="9604"/>
                </a:lnTo>
                <a:lnTo>
                  <a:pt x="77116" y="3211"/>
                </a:lnTo>
                <a:lnTo>
                  <a:pt x="57885" y="248"/>
                </a:lnTo>
                <a:lnTo>
                  <a:pt x="41672" y="0"/>
                </a:lnTo>
                <a:lnTo>
                  <a:pt x="28339" y="1747"/>
                </a:lnTo>
                <a:lnTo>
                  <a:pt x="17749" y="4774"/>
                </a:lnTo>
                <a:lnTo>
                  <a:pt x="9764" y="8363"/>
                </a:lnTo>
                <a:lnTo>
                  <a:pt x="4246" y="11797"/>
                </a:lnTo>
                <a:lnTo>
                  <a:pt x="1059" y="14358"/>
                </a:lnTo>
                <a:lnTo>
                  <a:pt x="0" y="33956"/>
                </a:lnTo>
                <a:lnTo>
                  <a:pt x="3820" y="41999"/>
                </a:lnTo>
                <a:lnTo>
                  <a:pt x="8457" y="45824"/>
                </a:lnTo>
                <a:lnTo>
                  <a:pt x="24205" y="35182"/>
                </a:lnTo>
                <a:lnTo>
                  <a:pt x="24205" y="27409"/>
                </a:lnTo>
                <a:lnTo>
                  <a:pt x="27949" y="45690"/>
                </a:lnTo>
                <a:lnTo>
                  <a:pt x="33551" y="51293"/>
                </a:lnTo>
                <a:lnTo>
                  <a:pt x="34022" y="51552"/>
                </a:lnTo>
                <a:lnTo>
                  <a:pt x="47113" y="39503"/>
                </a:lnTo>
                <a:lnTo>
                  <a:pt x="50184" y="31089"/>
                </a:lnTo>
                <a:lnTo>
                  <a:pt x="50393" y="28019"/>
                </a:lnTo>
                <a:lnTo>
                  <a:pt x="58962" y="43790"/>
                </a:lnTo>
                <a:lnTo>
                  <a:pt x="64796" y="50408"/>
                </a:lnTo>
                <a:lnTo>
                  <a:pt x="68198" y="52974"/>
                </a:lnTo>
                <a:lnTo>
                  <a:pt x="76996" y="41693"/>
                </a:lnTo>
                <a:lnTo>
                  <a:pt x="78942" y="32932"/>
                </a:lnTo>
                <a:lnTo>
                  <a:pt x="75970" y="1962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4" name="object 34"/>
          <p:cNvSpPr/>
          <p:nvPr/>
        </p:nvSpPr>
        <p:spPr>
          <a:xfrm>
            <a:off x="4524852" y="1715819"/>
            <a:ext cx="91762" cy="44760"/>
          </a:xfrm>
          <a:custGeom>
            <a:avLst/>
            <a:gdLst/>
            <a:ahLst/>
            <a:cxnLst/>
            <a:rect l="l" t="t" r="r" b="b"/>
            <a:pathLst>
              <a:path w="108602" h="52974">
                <a:moveTo>
                  <a:pt x="63" y="15332"/>
                </a:moveTo>
                <a:lnTo>
                  <a:pt x="0" y="33956"/>
                </a:lnTo>
                <a:lnTo>
                  <a:pt x="3820" y="41999"/>
                </a:lnTo>
                <a:lnTo>
                  <a:pt x="8457" y="45824"/>
                </a:lnTo>
                <a:lnTo>
                  <a:pt x="24205" y="35182"/>
                </a:lnTo>
                <a:lnTo>
                  <a:pt x="24205" y="27409"/>
                </a:lnTo>
                <a:lnTo>
                  <a:pt x="27949" y="45690"/>
                </a:lnTo>
                <a:lnTo>
                  <a:pt x="33551" y="51293"/>
                </a:lnTo>
                <a:lnTo>
                  <a:pt x="34022" y="51552"/>
                </a:lnTo>
                <a:lnTo>
                  <a:pt x="47113" y="39503"/>
                </a:lnTo>
                <a:lnTo>
                  <a:pt x="50184" y="31089"/>
                </a:lnTo>
                <a:lnTo>
                  <a:pt x="50393" y="28019"/>
                </a:lnTo>
                <a:lnTo>
                  <a:pt x="58962" y="43790"/>
                </a:lnTo>
                <a:lnTo>
                  <a:pt x="64796" y="50408"/>
                </a:lnTo>
                <a:lnTo>
                  <a:pt x="68198" y="52974"/>
                </a:lnTo>
                <a:lnTo>
                  <a:pt x="76996" y="41693"/>
                </a:lnTo>
                <a:lnTo>
                  <a:pt x="78942" y="32932"/>
                </a:lnTo>
                <a:lnTo>
                  <a:pt x="75970" y="19624"/>
                </a:lnTo>
                <a:lnTo>
                  <a:pt x="81843" y="35926"/>
                </a:lnTo>
                <a:lnTo>
                  <a:pt x="87209" y="43825"/>
                </a:lnTo>
                <a:lnTo>
                  <a:pt x="93776" y="49291"/>
                </a:lnTo>
                <a:lnTo>
                  <a:pt x="104434" y="28914"/>
                </a:lnTo>
                <a:lnTo>
                  <a:pt x="108602" y="17974"/>
                </a:lnTo>
                <a:lnTo>
                  <a:pt x="106814" y="12780"/>
                </a:lnTo>
                <a:lnTo>
                  <a:pt x="99504" y="9604"/>
                </a:lnTo>
                <a:lnTo>
                  <a:pt x="77116" y="3211"/>
                </a:lnTo>
                <a:lnTo>
                  <a:pt x="57885" y="248"/>
                </a:lnTo>
                <a:lnTo>
                  <a:pt x="41672" y="0"/>
                </a:lnTo>
                <a:lnTo>
                  <a:pt x="28339" y="1747"/>
                </a:lnTo>
                <a:lnTo>
                  <a:pt x="17749" y="4774"/>
                </a:lnTo>
                <a:lnTo>
                  <a:pt x="9764" y="8363"/>
                </a:lnTo>
                <a:lnTo>
                  <a:pt x="4246" y="11797"/>
                </a:lnTo>
                <a:lnTo>
                  <a:pt x="1059" y="14358"/>
                </a:lnTo>
                <a:lnTo>
                  <a:pt x="63" y="15332"/>
                </a:lnTo>
                <a:close/>
              </a:path>
            </a:pathLst>
          </a:custGeom>
          <a:ln w="2857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5" name="object 35"/>
          <p:cNvSpPr/>
          <p:nvPr/>
        </p:nvSpPr>
        <p:spPr>
          <a:xfrm>
            <a:off x="4519862" y="1711310"/>
            <a:ext cx="96845" cy="40282"/>
          </a:xfrm>
          <a:custGeom>
            <a:avLst/>
            <a:gdLst/>
            <a:ahLst/>
            <a:cxnLst/>
            <a:rect l="l" t="t" r="r" b="b"/>
            <a:pathLst>
              <a:path w="114617" h="47675">
                <a:moveTo>
                  <a:pt x="114617" y="1435"/>
                </a:moveTo>
                <a:lnTo>
                  <a:pt x="240" y="0"/>
                </a:lnTo>
                <a:lnTo>
                  <a:pt x="0" y="2712"/>
                </a:lnTo>
                <a:lnTo>
                  <a:pt x="254" y="17016"/>
                </a:lnTo>
                <a:lnTo>
                  <a:pt x="5968" y="29883"/>
                </a:lnTo>
                <a:lnTo>
                  <a:pt x="19468" y="24142"/>
                </a:lnTo>
                <a:lnTo>
                  <a:pt x="19468" y="16992"/>
                </a:lnTo>
                <a:lnTo>
                  <a:pt x="22948" y="32740"/>
                </a:lnTo>
                <a:lnTo>
                  <a:pt x="27253" y="39903"/>
                </a:lnTo>
                <a:lnTo>
                  <a:pt x="42798" y="31305"/>
                </a:lnTo>
                <a:lnTo>
                  <a:pt x="43611" y="26403"/>
                </a:lnTo>
                <a:lnTo>
                  <a:pt x="45656" y="37033"/>
                </a:lnTo>
                <a:lnTo>
                  <a:pt x="57124" y="47675"/>
                </a:lnTo>
                <a:lnTo>
                  <a:pt x="70624" y="39077"/>
                </a:lnTo>
                <a:lnTo>
                  <a:pt x="70624" y="27825"/>
                </a:lnTo>
                <a:lnTo>
                  <a:pt x="78396" y="35610"/>
                </a:lnTo>
                <a:lnTo>
                  <a:pt x="85356" y="41135"/>
                </a:lnTo>
                <a:lnTo>
                  <a:pt x="93331" y="30492"/>
                </a:lnTo>
                <a:lnTo>
                  <a:pt x="91909" y="19240"/>
                </a:lnTo>
                <a:lnTo>
                  <a:pt x="98246" y="28447"/>
                </a:lnTo>
                <a:lnTo>
                  <a:pt x="108279" y="34175"/>
                </a:lnTo>
                <a:lnTo>
                  <a:pt x="109498" y="30970"/>
                </a:lnTo>
                <a:lnTo>
                  <a:pt x="113257" y="17932"/>
                </a:lnTo>
                <a:lnTo>
                  <a:pt x="114617" y="1435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6" name="object 36"/>
          <p:cNvSpPr/>
          <p:nvPr/>
        </p:nvSpPr>
        <p:spPr>
          <a:xfrm>
            <a:off x="4519862" y="1711310"/>
            <a:ext cx="96845" cy="40282"/>
          </a:xfrm>
          <a:custGeom>
            <a:avLst/>
            <a:gdLst/>
            <a:ahLst/>
            <a:cxnLst/>
            <a:rect l="l" t="t" r="r" b="b"/>
            <a:pathLst>
              <a:path w="114617" h="47675">
                <a:moveTo>
                  <a:pt x="114617" y="1435"/>
                </a:moveTo>
                <a:lnTo>
                  <a:pt x="113257" y="17932"/>
                </a:lnTo>
                <a:lnTo>
                  <a:pt x="109498" y="30970"/>
                </a:lnTo>
                <a:lnTo>
                  <a:pt x="108279" y="34175"/>
                </a:lnTo>
                <a:lnTo>
                  <a:pt x="98246" y="28447"/>
                </a:lnTo>
                <a:lnTo>
                  <a:pt x="91909" y="19240"/>
                </a:lnTo>
                <a:lnTo>
                  <a:pt x="93331" y="30492"/>
                </a:lnTo>
                <a:lnTo>
                  <a:pt x="85356" y="41135"/>
                </a:lnTo>
                <a:lnTo>
                  <a:pt x="78396" y="35610"/>
                </a:lnTo>
                <a:lnTo>
                  <a:pt x="70624" y="27825"/>
                </a:lnTo>
                <a:lnTo>
                  <a:pt x="70624" y="39077"/>
                </a:lnTo>
                <a:lnTo>
                  <a:pt x="57124" y="47675"/>
                </a:lnTo>
                <a:lnTo>
                  <a:pt x="45656" y="37033"/>
                </a:lnTo>
                <a:lnTo>
                  <a:pt x="43611" y="26403"/>
                </a:lnTo>
                <a:lnTo>
                  <a:pt x="42798" y="31305"/>
                </a:lnTo>
                <a:lnTo>
                  <a:pt x="27253" y="39903"/>
                </a:lnTo>
                <a:lnTo>
                  <a:pt x="22948" y="32740"/>
                </a:lnTo>
                <a:lnTo>
                  <a:pt x="19468" y="16992"/>
                </a:lnTo>
                <a:lnTo>
                  <a:pt x="19468" y="24142"/>
                </a:lnTo>
                <a:lnTo>
                  <a:pt x="5968" y="29883"/>
                </a:lnTo>
                <a:lnTo>
                  <a:pt x="254" y="17016"/>
                </a:lnTo>
                <a:lnTo>
                  <a:pt x="0" y="2712"/>
                </a:lnTo>
                <a:lnTo>
                  <a:pt x="240" y="0"/>
                </a:lnTo>
                <a:lnTo>
                  <a:pt x="114617" y="1435"/>
                </a:lnTo>
                <a:close/>
              </a:path>
            </a:pathLst>
          </a:custGeom>
          <a:ln w="287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7" name="object 37"/>
          <p:cNvSpPr/>
          <p:nvPr/>
        </p:nvSpPr>
        <p:spPr>
          <a:xfrm>
            <a:off x="4519862" y="1711310"/>
            <a:ext cx="96845" cy="40282"/>
          </a:xfrm>
          <a:custGeom>
            <a:avLst/>
            <a:gdLst/>
            <a:ahLst/>
            <a:cxnLst/>
            <a:rect l="l" t="t" r="r" b="b"/>
            <a:pathLst>
              <a:path w="114617" h="47675">
                <a:moveTo>
                  <a:pt x="114617" y="1435"/>
                </a:moveTo>
                <a:lnTo>
                  <a:pt x="113257" y="17932"/>
                </a:lnTo>
                <a:lnTo>
                  <a:pt x="109498" y="30970"/>
                </a:lnTo>
                <a:lnTo>
                  <a:pt x="108279" y="34175"/>
                </a:lnTo>
                <a:lnTo>
                  <a:pt x="98246" y="28447"/>
                </a:lnTo>
                <a:lnTo>
                  <a:pt x="91909" y="19240"/>
                </a:lnTo>
                <a:lnTo>
                  <a:pt x="93331" y="30492"/>
                </a:lnTo>
                <a:lnTo>
                  <a:pt x="85356" y="41135"/>
                </a:lnTo>
                <a:lnTo>
                  <a:pt x="78396" y="35610"/>
                </a:lnTo>
                <a:lnTo>
                  <a:pt x="70624" y="27825"/>
                </a:lnTo>
                <a:lnTo>
                  <a:pt x="70624" y="39077"/>
                </a:lnTo>
                <a:lnTo>
                  <a:pt x="57124" y="47675"/>
                </a:lnTo>
                <a:lnTo>
                  <a:pt x="45656" y="37033"/>
                </a:lnTo>
                <a:lnTo>
                  <a:pt x="43611" y="26403"/>
                </a:lnTo>
                <a:lnTo>
                  <a:pt x="42798" y="31305"/>
                </a:lnTo>
                <a:lnTo>
                  <a:pt x="27253" y="39903"/>
                </a:lnTo>
                <a:lnTo>
                  <a:pt x="22948" y="32740"/>
                </a:lnTo>
                <a:lnTo>
                  <a:pt x="19468" y="16992"/>
                </a:lnTo>
                <a:lnTo>
                  <a:pt x="19468" y="24142"/>
                </a:lnTo>
                <a:lnTo>
                  <a:pt x="5968" y="29883"/>
                </a:lnTo>
                <a:lnTo>
                  <a:pt x="254" y="17016"/>
                </a:lnTo>
                <a:lnTo>
                  <a:pt x="0" y="2712"/>
                </a:lnTo>
                <a:lnTo>
                  <a:pt x="240" y="0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8" name="object 38"/>
          <p:cNvSpPr/>
          <p:nvPr/>
        </p:nvSpPr>
        <p:spPr>
          <a:xfrm>
            <a:off x="4281134" y="1701803"/>
            <a:ext cx="84548" cy="102432"/>
          </a:xfrm>
          <a:custGeom>
            <a:avLst/>
            <a:gdLst/>
            <a:ahLst/>
            <a:cxnLst/>
            <a:rect l="l" t="t" r="r" b="b"/>
            <a:pathLst>
              <a:path w="100063" h="121230">
                <a:moveTo>
                  <a:pt x="1516" y="37409"/>
                </a:moveTo>
                <a:lnTo>
                  <a:pt x="13484" y="47961"/>
                </a:lnTo>
                <a:lnTo>
                  <a:pt x="25049" y="59903"/>
                </a:lnTo>
                <a:lnTo>
                  <a:pt x="35969" y="72517"/>
                </a:lnTo>
                <a:lnTo>
                  <a:pt x="46004" y="85087"/>
                </a:lnTo>
                <a:lnTo>
                  <a:pt x="54914" y="96895"/>
                </a:lnTo>
                <a:lnTo>
                  <a:pt x="62458" y="107224"/>
                </a:lnTo>
                <a:lnTo>
                  <a:pt x="68395" y="115356"/>
                </a:lnTo>
                <a:lnTo>
                  <a:pt x="72484" y="120574"/>
                </a:lnTo>
                <a:lnTo>
                  <a:pt x="75878" y="121230"/>
                </a:lnTo>
                <a:lnTo>
                  <a:pt x="83170" y="110765"/>
                </a:lnTo>
                <a:lnTo>
                  <a:pt x="89757" y="96847"/>
                </a:lnTo>
                <a:lnTo>
                  <a:pt x="95148" y="87376"/>
                </a:lnTo>
                <a:lnTo>
                  <a:pt x="100063" y="82257"/>
                </a:lnTo>
                <a:lnTo>
                  <a:pt x="96583" y="78778"/>
                </a:lnTo>
                <a:lnTo>
                  <a:pt x="95148" y="75298"/>
                </a:lnTo>
                <a:lnTo>
                  <a:pt x="91328" y="65811"/>
                </a:lnTo>
                <a:lnTo>
                  <a:pt x="85913" y="52973"/>
                </a:lnTo>
                <a:lnTo>
                  <a:pt x="80987" y="42996"/>
                </a:lnTo>
                <a:lnTo>
                  <a:pt x="75722" y="34852"/>
                </a:lnTo>
                <a:lnTo>
                  <a:pt x="69295" y="27509"/>
                </a:lnTo>
                <a:lnTo>
                  <a:pt x="60881" y="19940"/>
                </a:lnTo>
                <a:lnTo>
                  <a:pt x="49652" y="11113"/>
                </a:lnTo>
                <a:lnTo>
                  <a:pt x="34785" y="0"/>
                </a:lnTo>
                <a:lnTo>
                  <a:pt x="36052" y="2306"/>
                </a:lnTo>
                <a:lnTo>
                  <a:pt x="40044" y="10067"/>
                </a:lnTo>
                <a:lnTo>
                  <a:pt x="43105" y="18119"/>
                </a:lnTo>
                <a:lnTo>
                  <a:pt x="46568" y="30476"/>
                </a:lnTo>
                <a:lnTo>
                  <a:pt x="51765" y="51155"/>
                </a:lnTo>
                <a:lnTo>
                  <a:pt x="49111" y="49302"/>
                </a:lnTo>
                <a:lnTo>
                  <a:pt x="40295" y="43664"/>
                </a:lnTo>
                <a:lnTo>
                  <a:pt x="31883" y="40386"/>
                </a:lnTo>
                <a:lnTo>
                  <a:pt x="19808" y="38296"/>
                </a:lnTo>
                <a:lnTo>
                  <a:pt x="0" y="36220"/>
                </a:lnTo>
                <a:lnTo>
                  <a:pt x="1516" y="37409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9" name="object 39"/>
          <p:cNvSpPr/>
          <p:nvPr/>
        </p:nvSpPr>
        <p:spPr>
          <a:xfrm>
            <a:off x="4281134" y="1701804"/>
            <a:ext cx="84548" cy="103218"/>
          </a:xfrm>
          <a:custGeom>
            <a:avLst/>
            <a:gdLst/>
            <a:ahLst/>
            <a:cxnLst/>
            <a:rect l="l" t="t" r="r" b="b"/>
            <a:pathLst>
              <a:path w="100063" h="122161">
                <a:moveTo>
                  <a:pt x="34785" y="0"/>
                </a:moveTo>
                <a:lnTo>
                  <a:pt x="49652" y="11113"/>
                </a:lnTo>
                <a:lnTo>
                  <a:pt x="60881" y="19940"/>
                </a:lnTo>
                <a:lnTo>
                  <a:pt x="69295" y="27509"/>
                </a:lnTo>
                <a:lnTo>
                  <a:pt x="75722" y="34852"/>
                </a:lnTo>
                <a:lnTo>
                  <a:pt x="80987" y="42996"/>
                </a:lnTo>
                <a:lnTo>
                  <a:pt x="85913" y="52973"/>
                </a:lnTo>
                <a:lnTo>
                  <a:pt x="91328" y="65811"/>
                </a:lnTo>
                <a:lnTo>
                  <a:pt x="95148" y="75298"/>
                </a:lnTo>
                <a:lnTo>
                  <a:pt x="96583" y="78778"/>
                </a:lnTo>
                <a:lnTo>
                  <a:pt x="100063" y="82257"/>
                </a:lnTo>
                <a:lnTo>
                  <a:pt x="95148" y="87376"/>
                </a:lnTo>
                <a:lnTo>
                  <a:pt x="89757" y="96847"/>
                </a:lnTo>
                <a:lnTo>
                  <a:pt x="83170" y="110765"/>
                </a:lnTo>
                <a:lnTo>
                  <a:pt x="75878" y="121230"/>
                </a:lnTo>
                <a:lnTo>
                  <a:pt x="74485" y="122161"/>
                </a:lnTo>
                <a:lnTo>
                  <a:pt x="72484" y="120574"/>
                </a:lnTo>
                <a:lnTo>
                  <a:pt x="68395" y="115356"/>
                </a:lnTo>
                <a:lnTo>
                  <a:pt x="62458" y="107224"/>
                </a:lnTo>
                <a:lnTo>
                  <a:pt x="54914" y="96895"/>
                </a:lnTo>
                <a:lnTo>
                  <a:pt x="46004" y="85087"/>
                </a:lnTo>
                <a:lnTo>
                  <a:pt x="35969" y="72517"/>
                </a:lnTo>
                <a:lnTo>
                  <a:pt x="25049" y="59903"/>
                </a:lnTo>
                <a:lnTo>
                  <a:pt x="13484" y="47961"/>
                </a:lnTo>
                <a:lnTo>
                  <a:pt x="1516" y="37409"/>
                </a:lnTo>
                <a:lnTo>
                  <a:pt x="0" y="36220"/>
                </a:lnTo>
                <a:lnTo>
                  <a:pt x="19808" y="38296"/>
                </a:lnTo>
                <a:lnTo>
                  <a:pt x="31883" y="40386"/>
                </a:lnTo>
                <a:lnTo>
                  <a:pt x="40295" y="43664"/>
                </a:lnTo>
                <a:lnTo>
                  <a:pt x="49111" y="49302"/>
                </a:lnTo>
                <a:lnTo>
                  <a:pt x="51765" y="51155"/>
                </a:lnTo>
                <a:lnTo>
                  <a:pt x="46568" y="30476"/>
                </a:lnTo>
                <a:lnTo>
                  <a:pt x="43105" y="18119"/>
                </a:lnTo>
                <a:lnTo>
                  <a:pt x="40044" y="10067"/>
                </a:lnTo>
                <a:lnTo>
                  <a:pt x="36052" y="2306"/>
                </a:lnTo>
                <a:lnTo>
                  <a:pt x="34785" y="0"/>
                </a:lnTo>
                <a:close/>
              </a:path>
            </a:pathLst>
          </a:custGeom>
          <a:ln w="4127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0" name="object 40"/>
          <p:cNvSpPr/>
          <p:nvPr/>
        </p:nvSpPr>
        <p:spPr>
          <a:xfrm>
            <a:off x="4342856" y="1786514"/>
            <a:ext cx="9507" cy="18672"/>
          </a:xfrm>
          <a:custGeom>
            <a:avLst/>
            <a:gdLst/>
            <a:ahLst/>
            <a:cxnLst/>
            <a:rect l="l" t="t" r="r" b="b"/>
            <a:pathLst>
              <a:path w="11252" h="22097">
                <a:moveTo>
                  <a:pt x="0" y="3479"/>
                </a:moveTo>
                <a:lnTo>
                  <a:pt x="609" y="7162"/>
                </a:lnTo>
                <a:lnTo>
                  <a:pt x="1435" y="10642"/>
                </a:lnTo>
                <a:lnTo>
                  <a:pt x="6540" y="16789"/>
                </a:lnTo>
                <a:lnTo>
                  <a:pt x="1435" y="22098"/>
                </a:lnTo>
                <a:lnTo>
                  <a:pt x="4495" y="19850"/>
                </a:lnTo>
                <a:lnTo>
                  <a:pt x="7772" y="15354"/>
                </a:lnTo>
                <a:lnTo>
                  <a:pt x="11252" y="8394"/>
                </a:lnTo>
                <a:lnTo>
                  <a:pt x="9207" y="2870"/>
                </a:lnTo>
                <a:lnTo>
                  <a:pt x="4914" y="1435"/>
                </a:lnTo>
                <a:lnTo>
                  <a:pt x="609" y="0"/>
                </a:lnTo>
                <a:lnTo>
                  <a:pt x="0" y="3479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1" name="object 41"/>
          <p:cNvSpPr/>
          <p:nvPr/>
        </p:nvSpPr>
        <p:spPr>
          <a:xfrm>
            <a:off x="4342856" y="1786514"/>
            <a:ext cx="9507" cy="18672"/>
          </a:xfrm>
          <a:custGeom>
            <a:avLst/>
            <a:gdLst/>
            <a:ahLst/>
            <a:cxnLst/>
            <a:rect l="l" t="t" r="r" b="b"/>
            <a:pathLst>
              <a:path w="11252" h="22097">
                <a:moveTo>
                  <a:pt x="11252" y="8394"/>
                </a:moveTo>
                <a:lnTo>
                  <a:pt x="9207" y="2870"/>
                </a:lnTo>
                <a:lnTo>
                  <a:pt x="4914" y="1435"/>
                </a:lnTo>
                <a:lnTo>
                  <a:pt x="609" y="0"/>
                </a:lnTo>
                <a:lnTo>
                  <a:pt x="0" y="3479"/>
                </a:lnTo>
                <a:lnTo>
                  <a:pt x="609" y="7162"/>
                </a:lnTo>
                <a:lnTo>
                  <a:pt x="1435" y="10642"/>
                </a:lnTo>
                <a:lnTo>
                  <a:pt x="6540" y="16789"/>
                </a:lnTo>
                <a:lnTo>
                  <a:pt x="1435" y="22098"/>
                </a:lnTo>
                <a:lnTo>
                  <a:pt x="4495" y="19850"/>
                </a:lnTo>
                <a:lnTo>
                  <a:pt x="6134" y="17602"/>
                </a:lnTo>
                <a:lnTo>
                  <a:pt x="7772" y="15354"/>
                </a:lnTo>
                <a:lnTo>
                  <a:pt x="11252" y="8394"/>
                </a:lnTo>
                <a:close/>
              </a:path>
            </a:pathLst>
          </a:custGeom>
          <a:ln w="4127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2" name="object 42"/>
          <p:cNvSpPr/>
          <p:nvPr/>
        </p:nvSpPr>
        <p:spPr>
          <a:xfrm>
            <a:off x="4770409" y="1701803"/>
            <a:ext cx="84536" cy="102432"/>
          </a:xfrm>
          <a:custGeom>
            <a:avLst/>
            <a:gdLst/>
            <a:ahLst/>
            <a:cxnLst/>
            <a:rect l="l" t="t" r="r" b="b"/>
            <a:pathLst>
              <a:path w="100050" h="121230">
                <a:moveTo>
                  <a:pt x="4902" y="75298"/>
                </a:moveTo>
                <a:lnTo>
                  <a:pt x="3467" y="78778"/>
                </a:lnTo>
                <a:lnTo>
                  <a:pt x="0" y="82257"/>
                </a:lnTo>
                <a:lnTo>
                  <a:pt x="4902" y="87376"/>
                </a:lnTo>
                <a:lnTo>
                  <a:pt x="10293" y="96847"/>
                </a:lnTo>
                <a:lnTo>
                  <a:pt x="16880" y="110765"/>
                </a:lnTo>
                <a:lnTo>
                  <a:pt x="24172" y="121230"/>
                </a:lnTo>
                <a:lnTo>
                  <a:pt x="27619" y="120574"/>
                </a:lnTo>
                <a:lnTo>
                  <a:pt x="31736" y="115356"/>
                </a:lnTo>
                <a:lnTo>
                  <a:pt x="37682" y="107224"/>
                </a:lnTo>
                <a:lnTo>
                  <a:pt x="45220" y="96895"/>
                </a:lnTo>
                <a:lnTo>
                  <a:pt x="54114" y="85087"/>
                </a:lnTo>
                <a:lnTo>
                  <a:pt x="64128" y="72517"/>
                </a:lnTo>
                <a:lnTo>
                  <a:pt x="75026" y="59903"/>
                </a:lnTo>
                <a:lnTo>
                  <a:pt x="86573" y="47961"/>
                </a:lnTo>
                <a:lnTo>
                  <a:pt x="98533" y="37409"/>
                </a:lnTo>
                <a:lnTo>
                  <a:pt x="100050" y="36220"/>
                </a:lnTo>
                <a:lnTo>
                  <a:pt x="80242" y="38296"/>
                </a:lnTo>
                <a:lnTo>
                  <a:pt x="68166" y="40386"/>
                </a:lnTo>
                <a:lnTo>
                  <a:pt x="59755" y="43664"/>
                </a:lnTo>
                <a:lnTo>
                  <a:pt x="50939" y="49302"/>
                </a:lnTo>
                <a:lnTo>
                  <a:pt x="48285" y="51155"/>
                </a:lnTo>
                <a:lnTo>
                  <a:pt x="53482" y="30476"/>
                </a:lnTo>
                <a:lnTo>
                  <a:pt x="56945" y="18119"/>
                </a:lnTo>
                <a:lnTo>
                  <a:pt x="60006" y="10067"/>
                </a:lnTo>
                <a:lnTo>
                  <a:pt x="63998" y="2306"/>
                </a:lnTo>
                <a:lnTo>
                  <a:pt x="65265" y="0"/>
                </a:lnTo>
                <a:lnTo>
                  <a:pt x="50398" y="11113"/>
                </a:lnTo>
                <a:lnTo>
                  <a:pt x="39169" y="19940"/>
                </a:lnTo>
                <a:lnTo>
                  <a:pt x="30754" y="27509"/>
                </a:lnTo>
                <a:lnTo>
                  <a:pt x="24327" y="34852"/>
                </a:lnTo>
                <a:lnTo>
                  <a:pt x="19063" y="42996"/>
                </a:lnTo>
                <a:lnTo>
                  <a:pt x="14136" y="52973"/>
                </a:lnTo>
                <a:lnTo>
                  <a:pt x="8721" y="65811"/>
                </a:lnTo>
                <a:lnTo>
                  <a:pt x="4902" y="75298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3" name="object 43"/>
          <p:cNvSpPr/>
          <p:nvPr/>
        </p:nvSpPr>
        <p:spPr>
          <a:xfrm>
            <a:off x="4770409" y="1701804"/>
            <a:ext cx="84536" cy="103218"/>
          </a:xfrm>
          <a:custGeom>
            <a:avLst/>
            <a:gdLst/>
            <a:ahLst/>
            <a:cxnLst/>
            <a:rect l="l" t="t" r="r" b="b"/>
            <a:pathLst>
              <a:path w="100050" h="122161">
                <a:moveTo>
                  <a:pt x="65265" y="0"/>
                </a:moveTo>
                <a:lnTo>
                  <a:pt x="50398" y="11113"/>
                </a:lnTo>
                <a:lnTo>
                  <a:pt x="39169" y="19940"/>
                </a:lnTo>
                <a:lnTo>
                  <a:pt x="30754" y="27509"/>
                </a:lnTo>
                <a:lnTo>
                  <a:pt x="24327" y="34852"/>
                </a:lnTo>
                <a:lnTo>
                  <a:pt x="19063" y="42996"/>
                </a:lnTo>
                <a:lnTo>
                  <a:pt x="14136" y="52973"/>
                </a:lnTo>
                <a:lnTo>
                  <a:pt x="8721" y="65811"/>
                </a:lnTo>
                <a:lnTo>
                  <a:pt x="4902" y="75298"/>
                </a:lnTo>
                <a:lnTo>
                  <a:pt x="3467" y="78778"/>
                </a:lnTo>
                <a:lnTo>
                  <a:pt x="0" y="82257"/>
                </a:lnTo>
                <a:lnTo>
                  <a:pt x="4902" y="87376"/>
                </a:lnTo>
                <a:lnTo>
                  <a:pt x="10293" y="96847"/>
                </a:lnTo>
                <a:lnTo>
                  <a:pt x="16880" y="110765"/>
                </a:lnTo>
                <a:lnTo>
                  <a:pt x="24172" y="121230"/>
                </a:lnTo>
                <a:lnTo>
                  <a:pt x="25565" y="122161"/>
                </a:lnTo>
                <a:lnTo>
                  <a:pt x="27619" y="120574"/>
                </a:lnTo>
                <a:lnTo>
                  <a:pt x="31736" y="115356"/>
                </a:lnTo>
                <a:lnTo>
                  <a:pt x="37682" y="107224"/>
                </a:lnTo>
                <a:lnTo>
                  <a:pt x="45220" y="96895"/>
                </a:lnTo>
                <a:lnTo>
                  <a:pt x="54114" y="85087"/>
                </a:lnTo>
                <a:lnTo>
                  <a:pt x="64128" y="72517"/>
                </a:lnTo>
                <a:lnTo>
                  <a:pt x="75026" y="59903"/>
                </a:lnTo>
                <a:lnTo>
                  <a:pt x="86573" y="47961"/>
                </a:lnTo>
                <a:lnTo>
                  <a:pt x="98533" y="37409"/>
                </a:lnTo>
                <a:lnTo>
                  <a:pt x="100050" y="36220"/>
                </a:lnTo>
                <a:lnTo>
                  <a:pt x="80242" y="38296"/>
                </a:lnTo>
                <a:lnTo>
                  <a:pt x="68166" y="40386"/>
                </a:lnTo>
                <a:lnTo>
                  <a:pt x="59755" y="43664"/>
                </a:lnTo>
                <a:lnTo>
                  <a:pt x="50939" y="49302"/>
                </a:lnTo>
                <a:lnTo>
                  <a:pt x="48285" y="51155"/>
                </a:lnTo>
                <a:lnTo>
                  <a:pt x="53482" y="30476"/>
                </a:lnTo>
                <a:lnTo>
                  <a:pt x="56945" y="18119"/>
                </a:lnTo>
                <a:lnTo>
                  <a:pt x="60006" y="10067"/>
                </a:lnTo>
                <a:lnTo>
                  <a:pt x="63998" y="2306"/>
                </a:lnTo>
                <a:lnTo>
                  <a:pt x="65265" y="0"/>
                </a:lnTo>
                <a:close/>
              </a:path>
            </a:pathLst>
          </a:custGeom>
          <a:ln w="4127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4" name="object 44"/>
          <p:cNvSpPr/>
          <p:nvPr/>
        </p:nvSpPr>
        <p:spPr>
          <a:xfrm>
            <a:off x="4783716" y="1786514"/>
            <a:ext cx="9679" cy="18672"/>
          </a:xfrm>
          <a:custGeom>
            <a:avLst/>
            <a:gdLst/>
            <a:ahLst/>
            <a:cxnLst/>
            <a:rect l="l" t="t" r="r" b="b"/>
            <a:pathLst>
              <a:path w="11455" h="22097">
                <a:moveTo>
                  <a:pt x="3479" y="15354"/>
                </a:moveTo>
                <a:lnTo>
                  <a:pt x="6756" y="19850"/>
                </a:lnTo>
                <a:lnTo>
                  <a:pt x="9817" y="22098"/>
                </a:lnTo>
                <a:lnTo>
                  <a:pt x="4711" y="16789"/>
                </a:lnTo>
                <a:lnTo>
                  <a:pt x="10020" y="10642"/>
                </a:lnTo>
                <a:lnTo>
                  <a:pt x="10642" y="7162"/>
                </a:lnTo>
                <a:lnTo>
                  <a:pt x="11455" y="3479"/>
                </a:lnTo>
                <a:lnTo>
                  <a:pt x="10642" y="0"/>
                </a:lnTo>
                <a:lnTo>
                  <a:pt x="6337" y="1435"/>
                </a:lnTo>
                <a:lnTo>
                  <a:pt x="2044" y="2870"/>
                </a:lnTo>
                <a:lnTo>
                  <a:pt x="0" y="8394"/>
                </a:lnTo>
                <a:lnTo>
                  <a:pt x="3479" y="1535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5" name="object 45"/>
          <p:cNvSpPr/>
          <p:nvPr/>
        </p:nvSpPr>
        <p:spPr>
          <a:xfrm>
            <a:off x="4783716" y="1786514"/>
            <a:ext cx="9679" cy="18672"/>
          </a:xfrm>
          <a:custGeom>
            <a:avLst/>
            <a:gdLst/>
            <a:ahLst/>
            <a:cxnLst/>
            <a:rect l="l" t="t" r="r" b="b"/>
            <a:pathLst>
              <a:path w="11455" h="22097">
                <a:moveTo>
                  <a:pt x="0" y="8394"/>
                </a:moveTo>
                <a:lnTo>
                  <a:pt x="2044" y="2870"/>
                </a:lnTo>
                <a:lnTo>
                  <a:pt x="6337" y="1435"/>
                </a:lnTo>
                <a:lnTo>
                  <a:pt x="10642" y="0"/>
                </a:lnTo>
                <a:lnTo>
                  <a:pt x="11455" y="3479"/>
                </a:lnTo>
                <a:lnTo>
                  <a:pt x="10642" y="7162"/>
                </a:lnTo>
                <a:lnTo>
                  <a:pt x="10020" y="10642"/>
                </a:lnTo>
                <a:lnTo>
                  <a:pt x="4711" y="16789"/>
                </a:lnTo>
                <a:lnTo>
                  <a:pt x="9817" y="22098"/>
                </a:lnTo>
                <a:lnTo>
                  <a:pt x="6756" y="19850"/>
                </a:lnTo>
                <a:lnTo>
                  <a:pt x="5118" y="17602"/>
                </a:lnTo>
                <a:lnTo>
                  <a:pt x="3479" y="15354"/>
                </a:lnTo>
                <a:lnTo>
                  <a:pt x="0" y="8394"/>
                </a:lnTo>
                <a:close/>
              </a:path>
            </a:pathLst>
          </a:custGeom>
          <a:ln w="4127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6" name="object 46"/>
          <p:cNvSpPr/>
          <p:nvPr/>
        </p:nvSpPr>
        <p:spPr>
          <a:xfrm>
            <a:off x="4344584" y="1760688"/>
            <a:ext cx="446913" cy="126449"/>
          </a:xfrm>
          <a:custGeom>
            <a:avLst/>
            <a:gdLst/>
            <a:ahLst/>
            <a:cxnLst/>
            <a:rect l="l" t="t" r="r" b="b"/>
            <a:pathLst>
              <a:path w="528929" h="149654">
                <a:moveTo>
                  <a:pt x="6022" y="23832"/>
                </a:moveTo>
                <a:lnTo>
                  <a:pt x="0" y="32002"/>
                </a:lnTo>
                <a:lnTo>
                  <a:pt x="5930" y="29131"/>
                </a:lnTo>
                <a:lnTo>
                  <a:pt x="11658" y="42022"/>
                </a:lnTo>
                <a:lnTo>
                  <a:pt x="27099" y="57380"/>
                </a:lnTo>
                <a:lnTo>
                  <a:pt x="41549" y="70053"/>
                </a:lnTo>
                <a:lnTo>
                  <a:pt x="60433" y="84594"/>
                </a:lnTo>
                <a:lnTo>
                  <a:pt x="83710" y="99905"/>
                </a:lnTo>
                <a:lnTo>
                  <a:pt x="111339" y="114891"/>
                </a:lnTo>
                <a:lnTo>
                  <a:pt x="143279" y="128456"/>
                </a:lnTo>
                <a:lnTo>
                  <a:pt x="160854" y="134362"/>
                </a:lnTo>
                <a:lnTo>
                  <a:pt x="179491" y="139502"/>
                </a:lnTo>
                <a:lnTo>
                  <a:pt x="199186" y="143738"/>
                </a:lnTo>
                <a:lnTo>
                  <a:pt x="219933" y="146933"/>
                </a:lnTo>
                <a:lnTo>
                  <a:pt x="241728" y="148951"/>
                </a:lnTo>
                <a:lnTo>
                  <a:pt x="264566" y="149654"/>
                </a:lnTo>
                <a:lnTo>
                  <a:pt x="287376" y="148951"/>
                </a:lnTo>
                <a:lnTo>
                  <a:pt x="309149" y="146933"/>
                </a:lnTo>
                <a:lnTo>
                  <a:pt x="329879" y="143738"/>
                </a:lnTo>
                <a:lnTo>
                  <a:pt x="349561" y="139502"/>
                </a:lnTo>
                <a:lnTo>
                  <a:pt x="368189" y="134362"/>
                </a:lnTo>
                <a:lnTo>
                  <a:pt x="385757" y="128456"/>
                </a:lnTo>
                <a:lnTo>
                  <a:pt x="402260" y="121920"/>
                </a:lnTo>
                <a:lnTo>
                  <a:pt x="432046" y="107507"/>
                </a:lnTo>
                <a:lnTo>
                  <a:pt x="457503" y="92222"/>
                </a:lnTo>
                <a:lnTo>
                  <a:pt x="478584" y="77159"/>
                </a:lnTo>
                <a:lnTo>
                  <a:pt x="495245" y="63415"/>
                </a:lnTo>
                <a:lnTo>
                  <a:pt x="511848" y="47671"/>
                </a:lnTo>
                <a:lnTo>
                  <a:pt x="522998" y="29131"/>
                </a:lnTo>
                <a:lnTo>
                  <a:pt x="528929" y="32002"/>
                </a:lnTo>
                <a:lnTo>
                  <a:pt x="514954" y="12749"/>
                </a:lnTo>
                <a:lnTo>
                  <a:pt x="508461" y="4712"/>
                </a:lnTo>
                <a:lnTo>
                  <a:pt x="504436" y="1767"/>
                </a:lnTo>
                <a:lnTo>
                  <a:pt x="499469" y="0"/>
                </a:lnTo>
                <a:lnTo>
                  <a:pt x="492601" y="1836"/>
                </a:lnTo>
                <a:lnTo>
                  <a:pt x="480974" y="10192"/>
                </a:lnTo>
                <a:lnTo>
                  <a:pt x="467753" y="22591"/>
                </a:lnTo>
                <a:lnTo>
                  <a:pt x="465960" y="24247"/>
                </a:lnTo>
                <a:lnTo>
                  <a:pt x="451585" y="35729"/>
                </a:lnTo>
                <a:lnTo>
                  <a:pt x="435082" y="47155"/>
                </a:lnTo>
                <a:lnTo>
                  <a:pt x="413582" y="60051"/>
                </a:lnTo>
                <a:lnTo>
                  <a:pt x="401103" y="66636"/>
                </a:lnTo>
                <a:lnTo>
                  <a:pt x="387547" y="73092"/>
                </a:lnTo>
                <a:lnTo>
                  <a:pt x="372973" y="79252"/>
                </a:lnTo>
                <a:lnTo>
                  <a:pt x="357439" y="84952"/>
                </a:lnTo>
                <a:lnTo>
                  <a:pt x="341001" y="90024"/>
                </a:lnTo>
                <a:lnTo>
                  <a:pt x="323718" y="94304"/>
                </a:lnTo>
                <a:lnTo>
                  <a:pt x="305648" y="97626"/>
                </a:lnTo>
                <a:lnTo>
                  <a:pt x="286849" y="99824"/>
                </a:lnTo>
                <a:lnTo>
                  <a:pt x="267377" y="100732"/>
                </a:lnTo>
                <a:lnTo>
                  <a:pt x="264566" y="100747"/>
                </a:lnTo>
                <a:lnTo>
                  <a:pt x="244970" y="100035"/>
                </a:lnTo>
                <a:lnTo>
                  <a:pt x="226042" y="98010"/>
                </a:lnTo>
                <a:lnTo>
                  <a:pt x="207839" y="94837"/>
                </a:lnTo>
                <a:lnTo>
                  <a:pt x="190420" y="90683"/>
                </a:lnTo>
                <a:lnTo>
                  <a:pt x="173842" y="85713"/>
                </a:lnTo>
                <a:lnTo>
                  <a:pt x="158162" y="80092"/>
                </a:lnTo>
                <a:lnTo>
                  <a:pt x="143439" y="73987"/>
                </a:lnTo>
                <a:lnTo>
                  <a:pt x="129730" y="67563"/>
                </a:lnTo>
                <a:lnTo>
                  <a:pt x="117094" y="60986"/>
                </a:lnTo>
                <a:lnTo>
                  <a:pt x="95268" y="48036"/>
                </a:lnTo>
                <a:lnTo>
                  <a:pt x="78425" y="36462"/>
                </a:lnTo>
                <a:lnTo>
                  <a:pt x="67025" y="27590"/>
                </a:lnTo>
                <a:lnTo>
                  <a:pt x="61379" y="22591"/>
                </a:lnTo>
                <a:lnTo>
                  <a:pt x="44558" y="7325"/>
                </a:lnTo>
                <a:lnTo>
                  <a:pt x="34303" y="902"/>
                </a:lnTo>
                <a:lnTo>
                  <a:pt x="28237" y="179"/>
                </a:lnTo>
                <a:lnTo>
                  <a:pt x="24968" y="1509"/>
                </a:lnTo>
                <a:lnTo>
                  <a:pt x="16678" y="10152"/>
                </a:lnTo>
                <a:lnTo>
                  <a:pt x="6022" y="2383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7" name="object 47"/>
          <p:cNvSpPr/>
          <p:nvPr/>
        </p:nvSpPr>
        <p:spPr>
          <a:xfrm>
            <a:off x="4344584" y="1760688"/>
            <a:ext cx="446913" cy="126449"/>
          </a:xfrm>
          <a:custGeom>
            <a:avLst/>
            <a:gdLst/>
            <a:ahLst/>
            <a:cxnLst/>
            <a:rect l="l" t="t" r="r" b="b"/>
            <a:pathLst>
              <a:path w="528929" h="149654">
                <a:moveTo>
                  <a:pt x="264566" y="149654"/>
                </a:moveTo>
                <a:lnTo>
                  <a:pt x="287376" y="148951"/>
                </a:lnTo>
                <a:lnTo>
                  <a:pt x="309149" y="146933"/>
                </a:lnTo>
                <a:lnTo>
                  <a:pt x="329879" y="143738"/>
                </a:lnTo>
                <a:lnTo>
                  <a:pt x="349561" y="139502"/>
                </a:lnTo>
                <a:lnTo>
                  <a:pt x="368189" y="134362"/>
                </a:lnTo>
                <a:lnTo>
                  <a:pt x="385757" y="128456"/>
                </a:lnTo>
                <a:lnTo>
                  <a:pt x="402260" y="121920"/>
                </a:lnTo>
                <a:lnTo>
                  <a:pt x="417692" y="114891"/>
                </a:lnTo>
                <a:lnTo>
                  <a:pt x="432046" y="107507"/>
                </a:lnTo>
                <a:lnTo>
                  <a:pt x="445319" y="99905"/>
                </a:lnTo>
                <a:lnTo>
                  <a:pt x="457503" y="92222"/>
                </a:lnTo>
                <a:lnTo>
                  <a:pt x="468593" y="84594"/>
                </a:lnTo>
                <a:lnTo>
                  <a:pt x="478584" y="77159"/>
                </a:lnTo>
                <a:lnTo>
                  <a:pt x="487470" y="70053"/>
                </a:lnTo>
                <a:lnTo>
                  <a:pt x="495245" y="63415"/>
                </a:lnTo>
                <a:lnTo>
                  <a:pt x="501903" y="57380"/>
                </a:lnTo>
                <a:lnTo>
                  <a:pt x="511848" y="47671"/>
                </a:lnTo>
                <a:lnTo>
                  <a:pt x="522998" y="29131"/>
                </a:lnTo>
                <a:lnTo>
                  <a:pt x="528929" y="32002"/>
                </a:lnTo>
                <a:lnTo>
                  <a:pt x="514954" y="12749"/>
                </a:lnTo>
                <a:lnTo>
                  <a:pt x="508461" y="4712"/>
                </a:lnTo>
                <a:lnTo>
                  <a:pt x="504436" y="1767"/>
                </a:lnTo>
                <a:lnTo>
                  <a:pt x="499469" y="0"/>
                </a:lnTo>
                <a:lnTo>
                  <a:pt x="492601" y="1836"/>
                </a:lnTo>
                <a:lnTo>
                  <a:pt x="480974" y="10192"/>
                </a:lnTo>
                <a:lnTo>
                  <a:pt x="467753" y="22591"/>
                </a:lnTo>
                <a:lnTo>
                  <a:pt x="465960" y="24247"/>
                </a:lnTo>
                <a:lnTo>
                  <a:pt x="451585" y="35729"/>
                </a:lnTo>
                <a:lnTo>
                  <a:pt x="435082" y="47155"/>
                </a:lnTo>
                <a:lnTo>
                  <a:pt x="413582" y="60051"/>
                </a:lnTo>
                <a:lnTo>
                  <a:pt x="401103" y="66636"/>
                </a:lnTo>
                <a:lnTo>
                  <a:pt x="387547" y="73092"/>
                </a:lnTo>
                <a:lnTo>
                  <a:pt x="372973" y="79252"/>
                </a:lnTo>
                <a:lnTo>
                  <a:pt x="357439" y="84952"/>
                </a:lnTo>
                <a:lnTo>
                  <a:pt x="341001" y="90024"/>
                </a:lnTo>
                <a:lnTo>
                  <a:pt x="323718" y="94304"/>
                </a:lnTo>
                <a:lnTo>
                  <a:pt x="305648" y="97626"/>
                </a:lnTo>
                <a:lnTo>
                  <a:pt x="286849" y="99824"/>
                </a:lnTo>
                <a:lnTo>
                  <a:pt x="267377" y="100732"/>
                </a:lnTo>
                <a:lnTo>
                  <a:pt x="264566" y="100747"/>
                </a:lnTo>
                <a:lnTo>
                  <a:pt x="244970" y="100035"/>
                </a:lnTo>
                <a:lnTo>
                  <a:pt x="226042" y="98010"/>
                </a:lnTo>
                <a:lnTo>
                  <a:pt x="207839" y="94837"/>
                </a:lnTo>
                <a:lnTo>
                  <a:pt x="190420" y="90683"/>
                </a:lnTo>
                <a:lnTo>
                  <a:pt x="173842" y="85713"/>
                </a:lnTo>
                <a:lnTo>
                  <a:pt x="158162" y="80092"/>
                </a:lnTo>
                <a:lnTo>
                  <a:pt x="143439" y="73987"/>
                </a:lnTo>
                <a:lnTo>
                  <a:pt x="129730" y="67563"/>
                </a:lnTo>
                <a:lnTo>
                  <a:pt x="117094" y="60986"/>
                </a:lnTo>
                <a:lnTo>
                  <a:pt x="95268" y="48036"/>
                </a:lnTo>
                <a:lnTo>
                  <a:pt x="78425" y="36462"/>
                </a:lnTo>
                <a:lnTo>
                  <a:pt x="67025" y="27590"/>
                </a:lnTo>
                <a:lnTo>
                  <a:pt x="61379" y="22591"/>
                </a:lnTo>
                <a:lnTo>
                  <a:pt x="44558" y="7325"/>
                </a:lnTo>
                <a:lnTo>
                  <a:pt x="34303" y="902"/>
                </a:lnTo>
                <a:lnTo>
                  <a:pt x="28237" y="179"/>
                </a:lnTo>
                <a:lnTo>
                  <a:pt x="24968" y="1509"/>
                </a:lnTo>
                <a:lnTo>
                  <a:pt x="16678" y="10152"/>
                </a:lnTo>
                <a:lnTo>
                  <a:pt x="6022" y="23832"/>
                </a:lnTo>
                <a:lnTo>
                  <a:pt x="0" y="32002"/>
                </a:lnTo>
                <a:lnTo>
                  <a:pt x="5930" y="29131"/>
                </a:lnTo>
                <a:lnTo>
                  <a:pt x="11658" y="42022"/>
                </a:lnTo>
                <a:lnTo>
                  <a:pt x="13823" y="44270"/>
                </a:lnTo>
                <a:lnTo>
                  <a:pt x="17121" y="47671"/>
                </a:lnTo>
                <a:lnTo>
                  <a:pt x="27099" y="57380"/>
                </a:lnTo>
                <a:lnTo>
                  <a:pt x="33767" y="63415"/>
                </a:lnTo>
                <a:lnTo>
                  <a:pt x="41549" y="70053"/>
                </a:lnTo>
                <a:lnTo>
                  <a:pt x="50440" y="77159"/>
                </a:lnTo>
                <a:lnTo>
                  <a:pt x="60433" y="84594"/>
                </a:lnTo>
                <a:lnTo>
                  <a:pt x="71525" y="92222"/>
                </a:lnTo>
                <a:lnTo>
                  <a:pt x="83710" y="99905"/>
                </a:lnTo>
                <a:lnTo>
                  <a:pt x="96983" y="107507"/>
                </a:lnTo>
                <a:lnTo>
                  <a:pt x="111339" y="114891"/>
                </a:lnTo>
                <a:lnTo>
                  <a:pt x="126772" y="121920"/>
                </a:lnTo>
                <a:lnTo>
                  <a:pt x="143279" y="128456"/>
                </a:lnTo>
                <a:lnTo>
                  <a:pt x="160854" y="134362"/>
                </a:lnTo>
                <a:lnTo>
                  <a:pt x="179491" y="139502"/>
                </a:lnTo>
                <a:lnTo>
                  <a:pt x="199186" y="143738"/>
                </a:lnTo>
                <a:lnTo>
                  <a:pt x="219933" y="146933"/>
                </a:lnTo>
                <a:lnTo>
                  <a:pt x="241728" y="148951"/>
                </a:lnTo>
                <a:lnTo>
                  <a:pt x="264566" y="149654"/>
                </a:lnTo>
                <a:close/>
              </a:path>
            </a:pathLst>
          </a:custGeom>
          <a:ln w="4127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8" name="object 48"/>
          <p:cNvSpPr/>
          <p:nvPr/>
        </p:nvSpPr>
        <p:spPr>
          <a:xfrm>
            <a:off x="4644369" y="1675871"/>
            <a:ext cx="136237" cy="157849"/>
          </a:xfrm>
          <a:custGeom>
            <a:avLst/>
            <a:gdLst/>
            <a:ahLst/>
            <a:cxnLst/>
            <a:rect l="l" t="t" r="r" b="b"/>
            <a:pathLst>
              <a:path w="161239" h="186817">
                <a:moveTo>
                  <a:pt x="101397" y="106784"/>
                </a:moveTo>
                <a:lnTo>
                  <a:pt x="99044" y="103221"/>
                </a:lnTo>
                <a:lnTo>
                  <a:pt x="96034" y="98173"/>
                </a:lnTo>
                <a:lnTo>
                  <a:pt x="92007" y="90984"/>
                </a:lnTo>
                <a:lnTo>
                  <a:pt x="86602" y="80999"/>
                </a:lnTo>
                <a:lnTo>
                  <a:pt x="79458" y="67563"/>
                </a:lnTo>
                <a:lnTo>
                  <a:pt x="70215" y="50022"/>
                </a:lnTo>
                <a:lnTo>
                  <a:pt x="58514" y="27719"/>
                </a:lnTo>
                <a:lnTo>
                  <a:pt x="43992" y="0"/>
                </a:lnTo>
                <a:lnTo>
                  <a:pt x="0" y="29260"/>
                </a:lnTo>
                <a:lnTo>
                  <a:pt x="2624" y="32505"/>
                </a:lnTo>
                <a:lnTo>
                  <a:pt x="8898" y="40245"/>
                </a:lnTo>
                <a:lnTo>
                  <a:pt x="17869" y="51281"/>
                </a:lnTo>
                <a:lnTo>
                  <a:pt x="28565" y="64386"/>
                </a:lnTo>
                <a:lnTo>
                  <a:pt x="40012" y="78335"/>
                </a:lnTo>
                <a:lnTo>
                  <a:pt x="51239" y="91902"/>
                </a:lnTo>
                <a:lnTo>
                  <a:pt x="61271" y="103863"/>
                </a:lnTo>
                <a:lnTo>
                  <a:pt x="69137" y="112990"/>
                </a:lnTo>
                <a:lnTo>
                  <a:pt x="73863" y="118059"/>
                </a:lnTo>
                <a:lnTo>
                  <a:pt x="82257" y="125844"/>
                </a:lnTo>
                <a:lnTo>
                  <a:pt x="79387" y="130746"/>
                </a:lnTo>
                <a:lnTo>
                  <a:pt x="71615" y="137096"/>
                </a:lnTo>
                <a:lnTo>
                  <a:pt x="78778" y="148551"/>
                </a:lnTo>
                <a:lnTo>
                  <a:pt x="88798" y="139344"/>
                </a:lnTo>
                <a:lnTo>
                  <a:pt x="91465" y="142201"/>
                </a:lnTo>
                <a:lnTo>
                  <a:pt x="102920" y="142201"/>
                </a:lnTo>
                <a:lnTo>
                  <a:pt x="104965" y="147726"/>
                </a:lnTo>
                <a:lnTo>
                  <a:pt x="107213" y="153466"/>
                </a:lnTo>
                <a:lnTo>
                  <a:pt x="108648" y="159194"/>
                </a:lnTo>
                <a:lnTo>
                  <a:pt x="117043" y="159194"/>
                </a:lnTo>
                <a:lnTo>
                  <a:pt x="119900" y="165531"/>
                </a:lnTo>
                <a:lnTo>
                  <a:pt x="122770" y="169824"/>
                </a:lnTo>
                <a:lnTo>
                  <a:pt x="125628" y="174129"/>
                </a:lnTo>
                <a:lnTo>
                  <a:pt x="123583" y="180467"/>
                </a:lnTo>
                <a:lnTo>
                  <a:pt x="126453" y="186817"/>
                </a:lnTo>
                <a:lnTo>
                  <a:pt x="135661" y="172694"/>
                </a:lnTo>
                <a:lnTo>
                  <a:pt x="139954" y="173304"/>
                </a:lnTo>
                <a:lnTo>
                  <a:pt x="146303" y="166357"/>
                </a:lnTo>
                <a:lnTo>
                  <a:pt x="153466" y="164096"/>
                </a:lnTo>
                <a:lnTo>
                  <a:pt x="155511" y="157149"/>
                </a:lnTo>
                <a:lnTo>
                  <a:pt x="161239" y="154279"/>
                </a:lnTo>
                <a:lnTo>
                  <a:pt x="159804" y="149987"/>
                </a:lnTo>
                <a:lnTo>
                  <a:pt x="154011" y="140174"/>
                </a:lnTo>
                <a:lnTo>
                  <a:pt x="141763" y="134180"/>
                </a:lnTo>
                <a:lnTo>
                  <a:pt x="131368" y="131572"/>
                </a:lnTo>
                <a:lnTo>
                  <a:pt x="126861" y="129265"/>
                </a:lnTo>
                <a:lnTo>
                  <a:pt x="116233" y="122185"/>
                </a:lnTo>
                <a:lnTo>
                  <a:pt x="105790" y="112331"/>
                </a:lnTo>
                <a:lnTo>
                  <a:pt x="105572" y="112073"/>
                </a:lnTo>
                <a:lnTo>
                  <a:pt x="103453" y="109516"/>
                </a:lnTo>
                <a:lnTo>
                  <a:pt x="101397" y="10678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9" name="object 49"/>
          <p:cNvSpPr/>
          <p:nvPr/>
        </p:nvSpPr>
        <p:spPr>
          <a:xfrm>
            <a:off x="4644369" y="1675871"/>
            <a:ext cx="136237" cy="157849"/>
          </a:xfrm>
          <a:custGeom>
            <a:avLst/>
            <a:gdLst/>
            <a:ahLst/>
            <a:cxnLst/>
            <a:rect l="l" t="t" r="r" b="b"/>
            <a:pathLst>
              <a:path w="161239" h="186817">
                <a:moveTo>
                  <a:pt x="43992" y="0"/>
                </a:moveTo>
                <a:lnTo>
                  <a:pt x="58514" y="27719"/>
                </a:lnTo>
                <a:lnTo>
                  <a:pt x="70215" y="50022"/>
                </a:lnTo>
                <a:lnTo>
                  <a:pt x="79458" y="67563"/>
                </a:lnTo>
                <a:lnTo>
                  <a:pt x="86602" y="80999"/>
                </a:lnTo>
                <a:lnTo>
                  <a:pt x="92007" y="90984"/>
                </a:lnTo>
                <a:lnTo>
                  <a:pt x="96034" y="98173"/>
                </a:lnTo>
                <a:lnTo>
                  <a:pt x="99044" y="103221"/>
                </a:lnTo>
                <a:lnTo>
                  <a:pt x="103453" y="109516"/>
                </a:lnTo>
                <a:lnTo>
                  <a:pt x="116233" y="122185"/>
                </a:lnTo>
                <a:lnTo>
                  <a:pt x="126861" y="129265"/>
                </a:lnTo>
                <a:lnTo>
                  <a:pt x="131368" y="131572"/>
                </a:lnTo>
                <a:lnTo>
                  <a:pt x="141763" y="134180"/>
                </a:lnTo>
                <a:lnTo>
                  <a:pt x="154011" y="140174"/>
                </a:lnTo>
                <a:lnTo>
                  <a:pt x="159804" y="149987"/>
                </a:lnTo>
                <a:lnTo>
                  <a:pt x="161239" y="154279"/>
                </a:lnTo>
                <a:lnTo>
                  <a:pt x="155511" y="157149"/>
                </a:lnTo>
                <a:lnTo>
                  <a:pt x="153466" y="164096"/>
                </a:lnTo>
                <a:lnTo>
                  <a:pt x="146303" y="166357"/>
                </a:lnTo>
                <a:lnTo>
                  <a:pt x="139954" y="173304"/>
                </a:lnTo>
                <a:lnTo>
                  <a:pt x="135661" y="172694"/>
                </a:lnTo>
                <a:lnTo>
                  <a:pt x="126453" y="186817"/>
                </a:lnTo>
                <a:lnTo>
                  <a:pt x="123583" y="180467"/>
                </a:lnTo>
                <a:lnTo>
                  <a:pt x="125628" y="174129"/>
                </a:lnTo>
                <a:lnTo>
                  <a:pt x="122770" y="169824"/>
                </a:lnTo>
                <a:lnTo>
                  <a:pt x="119900" y="165531"/>
                </a:lnTo>
                <a:lnTo>
                  <a:pt x="117043" y="159194"/>
                </a:lnTo>
                <a:lnTo>
                  <a:pt x="112953" y="159194"/>
                </a:lnTo>
                <a:lnTo>
                  <a:pt x="108648" y="159194"/>
                </a:lnTo>
                <a:lnTo>
                  <a:pt x="107213" y="153466"/>
                </a:lnTo>
                <a:lnTo>
                  <a:pt x="104965" y="147726"/>
                </a:lnTo>
                <a:lnTo>
                  <a:pt x="102920" y="142201"/>
                </a:lnTo>
                <a:lnTo>
                  <a:pt x="97193" y="142201"/>
                </a:lnTo>
                <a:lnTo>
                  <a:pt x="94322" y="142201"/>
                </a:lnTo>
                <a:lnTo>
                  <a:pt x="91465" y="142201"/>
                </a:lnTo>
                <a:lnTo>
                  <a:pt x="88798" y="139344"/>
                </a:lnTo>
                <a:lnTo>
                  <a:pt x="78778" y="148551"/>
                </a:lnTo>
                <a:lnTo>
                  <a:pt x="71615" y="137096"/>
                </a:lnTo>
                <a:lnTo>
                  <a:pt x="79387" y="130746"/>
                </a:lnTo>
                <a:lnTo>
                  <a:pt x="82257" y="125844"/>
                </a:lnTo>
                <a:lnTo>
                  <a:pt x="73863" y="118059"/>
                </a:lnTo>
                <a:lnTo>
                  <a:pt x="69137" y="112990"/>
                </a:lnTo>
                <a:lnTo>
                  <a:pt x="61271" y="103863"/>
                </a:lnTo>
                <a:lnTo>
                  <a:pt x="51239" y="91902"/>
                </a:lnTo>
                <a:lnTo>
                  <a:pt x="40012" y="78335"/>
                </a:lnTo>
                <a:lnTo>
                  <a:pt x="28565" y="64386"/>
                </a:lnTo>
                <a:lnTo>
                  <a:pt x="17869" y="51281"/>
                </a:lnTo>
                <a:lnTo>
                  <a:pt x="8898" y="40245"/>
                </a:lnTo>
                <a:lnTo>
                  <a:pt x="2624" y="32505"/>
                </a:lnTo>
                <a:lnTo>
                  <a:pt x="0" y="29260"/>
                </a:lnTo>
                <a:lnTo>
                  <a:pt x="43992" y="0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0" name="object 50"/>
          <p:cNvSpPr/>
          <p:nvPr/>
        </p:nvSpPr>
        <p:spPr>
          <a:xfrm>
            <a:off x="4752423" y="1792915"/>
            <a:ext cx="23339" cy="15731"/>
          </a:xfrm>
          <a:custGeom>
            <a:avLst/>
            <a:gdLst/>
            <a:ahLst/>
            <a:cxnLst/>
            <a:rect l="l" t="t" r="r" b="b"/>
            <a:pathLst>
              <a:path w="27622" h="18618">
                <a:moveTo>
                  <a:pt x="27622" y="18618"/>
                </a:moveTo>
                <a:lnTo>
                  <a:pt x="27622" y="12065"/>
                </a:lnTo>
                <a:lnTo>
                  <a:pt x="18415" y="8585"/>
                </a:lnTo>
                <a:lnTo>
                  <a:pt x="9207" y="5118"/>
                </a:lnTo>
                <a:lnTo>
                  <a:pt x="4089" y="2247"/>
                </a:lnTo>
                <a:lnTo>
                  <a:pt x="0" y="0"/>
                </a:lnTo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1" name="object 51"/>
          <p:cNvSpPr/>
          <p:nvPr/>
        </p:nvSpPr>
        <p:spPr>
          <a:xfrm>
            <a:off x="4745685" y="1794814"/>
            <a:ext cx="24723" cy="21612"/>
          </a:xfrm>
          <a:custGeom>
            <a:avLst/>
            <a:gdLst/>
            <a:ahLst/>
            <a:cxnLst/>
            <a:rect l="l" t="t" r="r" b="b"/>
            <a:pathLst>
              <a:path w="29260" h="25577">
                <a:moveTo>
                  <a:pt x="26390" y="25577"/>
                </a:moveTo>
                <a:lnTo>
                  <a:pt x="29260" y="19850"/>
                </a:lnTo>
                <a:lnTo>
                  <a:pt x="22097" y="15557"/>
                </a:lnTo>
                <a:lnTo>
                  <a:pt x="11000" y="8281"/>
                </a:lnTo>
                <a:lnTo>
                  <a:pt x="970" y="802"/>
                </a:lnTo>
                <a:lnTo>
                  <a:pt x="0" y="0"/>
                </a:lnTo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2" name="object 52"/>
          <p:cNvSpPr/>
          <p:nvPr/>
        </p:nvSpPr>
        <p:spPr>
          <a:xfrm>
            <a:off x="4739806" y="1797236"/>
            <a:ext cx="20398" cy="24552"/>
          </a:xfrm>
          <a:custGeom>
            <a:avLst/>
            <a:gdLst/>
            <a:ahLst/>
            <a:cxnLst/>
            <a:rect l="l" t="t" r="r" b="b"/>
            <a:pathLst>
              <a:path w="24142" h="29057">
                <a:moveTo>
                  <a:pt x="22707" y="29057"/>
                </a:moveTo>
                <a:lnTo>
                  <a:pt x="24142" y="24765"/>
                </a:lnTo>
                <a:lnTo>
                  <a:pt x="20459" y="20459"/>
                </a:lnTo>
                <a:lnTo>
                  <a:pt x="16979" y="16167"/>
                </a:lnTo>
                <a:lnTo>
                  <a:pt x="14935" y="15557"/>
                </a:lnTo>
                <a:lnTo>
                  <a:pt x="11252" y="12687"/>
                </a:lnTo>
                <a:lnTo>
                  <a:pt x="7772" y="9817"/>
                </a:lnTo>
                <a:lnTo>
                  <a:pt x="2044" y="4914"/>
                </a:lnTo>
                <a:lnTo>
                  <a:pt x="0" y="0"/>
                </a:lnTo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3" name="object 53"/>
          <p:cNvSpPr/>
          <p:nvPr/>
        </p:nvSpPr>
        <p:spPr>
          <a:xfrm>
            <a:off x="4665292" y="1720993"/>
            <a:ext cx="22298" cy="4942"/>
          </a:xfrm>
          <a:custGeom>
            <a:avLst/>
            <a:gdLst/>
            <a:ahLst/>
            <a:cxnLst/>
            <a:rect l="l" t="t" r="r" b="b"/>
            <a:pathLst>
              <a:path w="26390" h="5848">
                <a:moveTo>
                  <a:pt x="26390" y="0"/>
                </a:moveTo>
                <a:lnTo>
                  <a:pt x="14243" y="5716"/>
                </a:lnTo>
                <a:lnTo>
                  <a:pt x="3091" y="5848"/>
                </a:lnTo>
                <a:lnTo>
                  <a:pt x="0" y="5524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4" name="object 54"/>
          <p:cNvSpPr/>
          <p:nvPr/>
        </p:nvSpPr>
        <p:spPr>
          <a:xfrm>
            <a:off x="4668232" y="1726352"/>
            <a:ext cx="22298" cy="5119"/>
          </a:xfrm>
          <a:custGeom>
            <a:avLst/>
            <a:gdLst/>
            <a:ahLst/>
            <a:cxnLst/>
            <a:rect l="l" t="t" r="r" b="b"/>
            <a:pathLst>
              <a:path w="26390" h="6058">
                <a:moveTo>
                  <a:pt x="26390" y="0"/>
                </a:moveTo>
                <a:lnTo>
                  <a:pt x="14264" y="5882"/>
                </a:lnTo>
                <a:lnTo>
                  <a:pt x="3161" y="6058"/>
                </a:lnTo>
                <a:lnTo>
                  <a:pt x="0" y="5727"/>
                </a:lnTo>
              </a:path>
            </a:pathLst>
          </a:custGeom>
          <a:ln w="165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5" name="object 55"/>
          <p:cNvSpPr/>
          <p:nvPr/>
        </p:nvSpPr>
        <p:spPr>
          <a:xfrm>
            <a:off x="4673072" y="1731195"/>
            <a:ext cx="22298" cy="4942"/>
          </a:xfrm>
          <a:custGeom>
            <a:avLst/>
            <a:gdLst/>
            <a:ahLst/>
            <a:cxnLst/>
            <a:rect l="l" t="t" r="r" b="b"/>
            <a:pathLst>
              <a:path w="26390" h="5848">
                <a:moveTo>
                  <a:pt x="26390" y="0"/>
                </a:moveTo>
                <a:lnTo>
                  <a:pt x="14243" y="5716"/>
                </a:lnTo>
                <a:lnTo>
                  <a:pt x="3091" y="5848"/>
                </a:lnTo>
                <a:lnTo>
                  <a:pt x="0" y="5524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6" name="object 56"/>
          <p:cNvSpPr/>
          <p:nvPr/>
        </p:nvSpPr>
        <p:spPr>
          <a:xfrm>
            <a:off x="4677912" y="1736555"/>
            <a:ext cx="22126" cy="5100"/>
          </a:xfrm>
          <a:custGeom>
            <a:avLst/>
            <a:gdLst/>
            <a:ahLst/>
            <a:cxnLst/>
            <a:rect l="l" t="t" r="r" b="b"/>
            <a:pathLst>
              <a:path w="26187" h="6036">
                <a:moveTo>
                  <a:pt x="26187" y="0"/>
                </a:moveTo>
                <a:lnTo>
                  <a:pt x="14168" y="5899"/>
                </a:lnTo>
                <a:lnTo>
                  <a:pt x="2941" y="6036"/>
                </a:lnTo>
                <a:lnTo>
                  <a:pt x="0" y="5727"/>
                </a:lnTo>
              </a:path>
            </a:pathLst>
          </a:custGeom>
          <a:ln w="165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7" name="object 57"/>
          <p:cNvSpPr/>
          <p:nvPr/>
        </p:nvSpPr>
        <p:spPr>
          <a:xfrm>
            <a:off x="4681544" y="1741914"/>
            <a:ext cx="22126" cy="5100"/>
          </a:xfrm>
          <a:custGeom>
            <a:avLst/>
            <a:gdLst/>
            <a:ahLst/>
            <a:cxnLst/>
            <a:rect l="l" t="t" r="r" b="b"/>
            <a:pathLst>
              <a:path w="26187" h="6036">
                <a:moveTo>
                  <a:pt x="26187" y="0"/>
                </a:moveTo>
                <a:lnTo>
                  <a:pt x="14168" y="5899"/>
                </a:lnTo>
                <a:lnTo>
                  <a:pt x="2941" y="6036"/>
                </a:lnTo>
                <a:lnTo>
                  <a:pt x="0" y="5727"/>
                </a:lnTo>
              </a:path>
            </a:pathLst>
          </a:custGeom>
          <a:ln w="165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8" name="object 58"/>
          <p:cNvSpPr/>
          <p:nvPr/>
        </p:nvSpPr>
        <p:spPr>
          <a:xfrm>
            <a:off x="4686384" y="1747274"/>
            <a:ext cx="22126" cy="5100"/>
          </a:xfrm>
          <a:custGeom>
            <a:avLst/>
            <a:gdLst/>
            <a:ahLst/>
            <a:cxnLst/>
            <a:rect l="l" t="t" r="r" b="b"/>
            <a:pathLst>
              <a:path w="26187" h="6036">
                <a:moveTo>
                  <a:pt x="26187" y="0"/>
                </a:moveTo>
                <a:lnTo>
                  <a:pt x="14168" y="5899"/>
                </a:lnTo>
                <a:lnTo>
                  <a:pt x="2941" y="6036"/>
                </a:lnTo>
                <a:lnTo>
                  <a:pt x="0" y="5727"/>
                </a:lnTo>
              </a:path>
            </a:pathLst>
          </a:custGeom>
          <a:ln w="165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9" name="object 59"/>
          <p:cNvSpPr/>
          <p:nvPr/>
        </p:nvSpPr>
        <p:spPr>
          <a:xfrm>
            <a:off x="4690534" y="1752112"/>
            <a:ext cx="22126" cy="5100"/>
          </a:xfrm>
          <a:custGeom>
            <a:avLst/>
            <a:gdLst/>
            <a:ahLst/>
            <a:cxnLst/>
            <a:rect l="l" t="t" r="r" b="b"/>
            <a:pathLst>
              <a:path w="26187" h="6036">
                <a:moveTo>
                  <a:pt x="26187" y="0"/>
                </a:moveTo>
                <a:lnTo>
                  <a:pt x="14168" y="5899"/>
                </a:lnTo>
                <a:lnTo>
                  <a:pt x="2941" y="6036"/>
                </a:lnTo>
                <a:lnTo>
                  <a:pt x="0" y="5727"/>
                </a:lnTo>
              </a:path>
            </a:pathLst>
          </a:custGeom>
          <a:ln w="165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60" name="object 60"/>
          <p:cNvSpPr/>
          <p:nvPr/>
        </p:nvSpPr>
        <p:spPr>
          <a:xfrm>
            <a:off x="4694683" y="1758164"/>
            <a:ext cx="19186" cy="4152"/>
          </a:xfrm>
          <a:custGeom>
            <a:avLst/>
            <a:gdLst/>
            <a:ahLst/>
            <a:cxnLst/>
            <a:rect l="l" t="t" r="r" b="b"/>
            <a:pathLst>
              <a:path w="22707" h="4914">
                <a:moveTo>
                  <a:pt x="22707" y="0"/>
                </a:moveTo>
                <a:lnTo>
                  <a:pt x="13500" y="4914"/>
                </a:lnTo>
                <a:lnTo>
                  <a:pt x="0" y="3479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61" name="object 61"/>
          <p:cNvSpPr/>
          <p:nvPr/>
        </p:nvSpPr>
        <p:spPr>
          <a:xfrm>
            <a:off x="4698307" y="1762314"/>
            <a:ext cx="19884" cy="4839"/>
          </a:xfrm>
          <a:custGeom>
            <a:avLst/>
            <a:gdLst/>
            <a:ahLst/>
            <a:cxnLst/>
            <a:rect l="l" t="t" r="r" b="b"/>
            <a:pathLst>
              <a:path w="23533" h="5727">
                <a:moveTo>
                  <a:pt x="23533" y="0"/>
                </a:moveTo>
                <a:lnTo>
                  <a:pt x="13512" y="5727"/>
                </a:lnTo>
                <a:lnTo>
                  <a:pt x="0" y="4292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62" name="object 62"/>
          <p:cNvSpPr/>
          <p:nvPr/>
        </p:nvSpPr>
        <p:spPr>
          <a:xfrm>
            <a:off x="4703147" y="1768363"/>
            <a:ext cx="17985" cy="4152"/>
          </a:xfrm>
          <a:custGeom>
            <a:avLst/>
            <a:gdLst/>
            <a:ahLst/>
            <a:cxnLst/>
            <a:rect l="l" t="t" r="r" b="b"/>
            <a:pathLst>
              <a:path w="21285" h="4914">
                <a:moveTo>
                  <a:pt x="21285" y="0"/>
                </a:moveTo>
                <a:lnTo>
                  <a:pt x="13512" y="4914"/>
                </a:lnTo>
                <a:lnTo>
                  <a:pt x="0" y="3479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63" name="object 63"/>
          <p:cNvSpPr/>
          <p:nvPr/>
        </p:nvSpPr>
        <p:spPr>
          <a:xfrm>
            <a:off x="4706090" y="1772513"/>
            <a:ext cx="16771" cy="3627"/>
          </a:xfrm>
          <a:custGeom>
            <a:avLst/>
            <a:gdLst/>
            <a:ahLst/>
            <a:cxnLst/>
            <a:rect l="l" t="t" r="r" b="b"/>
            <a:pathLst>
              <a:path w="19850" h="4292">
                <a:moveTo>
                  <a:pt x="19850" y="0"/>
                </a:moveTo>
                <a:lnTo>
                  <a:pt x="13512" y="4292"/>
                </a:lnTo>
                <a:lnTo>
                  <a:pt x="0" y="2870"/>
                </a:lnTo>
              </a:path>
            </a:pathLst>
          </a:custGeom>
          <a:ln w="165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64" name="object 64"/>
          <p:cNvSpPr/>
          <p:nvPr/>
        </p:nvSpPr>
        <p:spPr>
          <a:xfrm>
            <a:off x="4709722" y="1776836"/>
            <a:ext cx="14347" cy="2939"/>
          </a:xfrm>
          <a:custGeom>
            <a:avLst/>
            <a:gdLst/>
            <a:ahLst/>
            <a:cxnLst/>
            <a:rect l="l" t="t" r="r" b="b"/>
            <a:pathLst>
              <a:path w="16979" h="3479">
                <a:moveTo>
                  <a:pt x="16979" y="0"/>
                </a:moveTo>
                <a:lnTo>
                  <a:pt x="13500" y="3479"/>
                </a:lnTo>
                <a:lnTo>
                  <a:pt x="0" y="2044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65" name="object 65"/>
          <p:cNvSpPr/>
          <p:nvPr/>
        </p:nvSpPr>
        <p:spPr>
          <a:xfrm>
            <a:off x="4640043" y="1689185"/>
            <a:ext cx="21096" cy="35958"/>
          </a:xfrm>
          <a:custGeom>
            <a:avLst/>
            <a:gdLst/>
            <a:ahLst/>
            <a:cxnLst/>
            <a:rect l="l" t="t" r="r" b="b"/>
            <a:pathLst>
              <a:path w="24968" h="42557">
                <a:moveTo>
                  <a:pt x="24968" y="42557"/>
                </a:moveTo>
                <a:lnTo>
                  <a:pt x="24051" y="34993"/>
                </a:lnTo>
                <a:lnTo>
                  <a:pt x="22137" y="24898"/>
                </a:lnTo>
                <a:lnTo>
                  <a:pt x="18316" y="15159"/>
                </a:lnTo>
                <a:lnTo>
                  <a:pt x="10642" y="0"/>
                </a:lnTo>
                <a:lnTo>
                  <a:pt x="0" y="24142"/>
                </a:lnTo>
                <a:lnTo>
                  <a:pt x="2427" y="29901"/>
                </a:lnTo>
                <a:lnTo>
                  <a:pt x="8857" y="37139"/>
                </a:lnTo>
                <a:lnTo>
                  <a:pt x="24968" y="42557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66" name="object 66"/>
          <p:cNvSpPr/>
          <p:nvPr/>
        </p:nvSpPr>
        <p:spPr>
          <a:xfrm>
            <a:off x="4640043" y="1689185"/>
            <a:ext cx="21096" cy="35958"/>
          </a:xfrm>
          <a:custGeom>
            <a:avLst/>
            <a:gdLst/>
            <a:ahLst/>
            <a:cxnLst/>
            <a:rect l="l" t="t" r="r" b="b"/>
            <a:pathLst>
              <a:path w="24968" h="42557">
                <a:moveTo>
                  <a:pt x="24968" y="42557"/>
                </a:moveTo>
                <a:lnTo>
                  <a:pt x="8857" y="37139"/>
                </a:lnTo>
                <a:lnTo>
                  <a:pt x="2427" y="29901"/>
                </a:lnTo>
                <a:lnTo>
                  <a:pt x="0" y="24142"/>
                </a:lnTo>
                <a:lnTo>
                  <a:pt x="10642" y="0"/>
                </a:lnTo>
                <a:lnTo>
                  <a:pt x="18316" y="15159"/>
                </a:lnTo>
                <a:lnTo>
                  <a:pt x="22137" y="24898"/>
                </a:lnTo>
                <a:lnTo>
                  <a:pt x="24051" y="34993"/>
                </a:lnTo>
                <a:lnTo>
                  <a:pt x="24968" y="42557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67" name="object 67"/>
          <p:cNvSpPr/>
          <p:nvPr/>
        </p:nvSpPr>
        <p:spPr>
          <a:xfrm>
            <a:off x="4679115" y="1678984"/>
            <a:ext cx="31119" cy="23845"/>
          </a:xfrm>
          <a:custGeom>
            <a:avLst/>
            <a:gdLst/>
            <a:ahLst/>
            <a:cxnLst/>
            <a:rect l="l" t="t" r="r" b="b"/>
            <a:pathLst>
              <a:path w="36829" h="28221">
                <a:moveTo>
                  <a:pt x="10642" y="0"/>
                </a:moveTo>
                <a:lnTo>
                  <a:pt x="0" y="17589"/>
                </a:lnTo>
                <a:lnTo>
                  <a:pt x="540" y="18385"/>
                </a:lnTo>
                <a:lnTo>
                  <a:pt x="6874" y="25834"/>
                </a:lnTo>
                <a:lnTo>
                  <a:pt x="16432" y="28221"/>
                </a:lnTo>
                <a:lnTo>
                  <a:pt x="36830" y="27622"/>
                </a:lnTo>
                <a:lnTo>
                  <a:pt x="33548" y="23332"/>
                </a:lnTo>
                <a:lnTo>
                  <a:pt x="26761" y="16171"/>
                </a:lnTo>
                <a:lnTo>
                  <a:pt x="10642" y="0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68" name="object 68"/>
          <p:cNvSpPr/>
          <p:nvPr/>
        </p:nvSpPr>
        <p:spPr>
          <a:xfrm>
            <a:off x="4679115" y="1678984"/>
            <a:ext cx="31119" cy="23845"/>
          </a:xfrm>
          <a:custGeom>
            <a:avLst/>
            <a:gdLst/>
            <a:ahLst/>
            <a:cxnLst/>
            <a:rect l="l" t="t" r="r" b="b"/>
            <a:pathLst>
              <a:path w="36829" h="28221">
                <a:moveTo>
                  <a:pt x="10642" y="0"/>
                </a:moveTo>
                <a:lnTo>
                  <a:pt x="26761" y="16171"/>
                </a:lnTo>
                <a:lnTo>
                  <a:pt x="33548" y="23332"/>
                </a:lnTo>
                <a:lnTo>
                  <a:pt x="36830" y="27622"/>
                </a:lnTo>
                <a:lnTo>
                  <a:pt x="16432" y="28221"/>
                </a:lnTo>
                <a:lnTo>
                  <a:pt x="6874" y="25834"/>
                </a:lnTo>
                <a:lnTo>
                  <a:pt x="540" y="18385"/>
                </a:lnTo>
                <a:lnTo>
                  <a:pt x="0" y="17589"/>
                </a:lnTo>
                <a:lnTo>
                  <a:pt x="10642" y="0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69" name="object 69"/>
          <p:cNvSpPr/>
          <p:nvPr/>
        </p:nvSpPr>
        <p:spPr>
          <a:xfrm>
            <a:off x="4645087" y="1684040"/>
            <a:ext cx="58308" cy="37086"/>
          </a:xfrm>
          <a:custGeom>
            <a:avLst/>
            <a:gdLst/>
            <a:ahLst/>
            <a:cxnLst/>
            <a:rect l="l" t="t" r="r" b="b"/>
            <a:pathLst>
              <a:path w="69009" h="43892">
                <a:moveTo>
                  <a:pt x="69009" y="38903"/>
                </a:moveTo>
                <a:lnTo>
                  <a:pt x="68537" y="28823"/>
                </a:lnTo>
                <a:lnTo>
                  <a:pt x="62597" y="20797"/>
                </a:lnTo>
                <a:lnTo>
                  <a:pt x="47439" y="8951"/>
                </a:lnTo>
                <a:lnTo>
                  <a:pt x="47177" y="8760"/>
                </a:lnTo>
                <a:lnTo>
                  <a:pt x="43363" y="4521"/>
                </a:lnTo>
                <a:lnTo>
                  <a:pt x="37638" y="0"/>
                </a:lnTo>
                <a:lnTo>
                  <a:pt x="45203" y="31404"/>
                </a:lnTo>
                <a:lnTo>
                  <a:pt x="48099" y="40442"/>
                </a:lnTo>
                <a:lnTo>
                  <a:pt x="48012" y="42998"/>
                </a:lnTo>
                <a:lnTo>
                  <a:pt x="55339" y="43798"/>
                </a:lnTo>
                <a:lnTo>
                  <a:pt x="68724" y="42301"/>
                </a:lnTo>
                <a:lnTo>
                  <a:pt x="69009" y="38903"/>
                </a:lnTo>
                <a:close/>
              </a:path>
              <a:path w="69009" h="43892">
                <a:moveTo>
                  <a:pt x="28922" y="-94"/>
                </a:moveTo>
                <a:lnTo>
                  <a:pt x="16134" y="8951"/>
                </a:lnTo>
                <a:lnTo>
                  <a:pt x="5726" y="19513"/>
                </a:lnTo>
                <a:lnTo>
                  <a:pt x="0" y="27819"/>
                </a:lnTo>
                <a:lnTo>
                  <a:pt x="1586" y="34205"/>
                </a:lnTo>
                <a:lnTo>
                  <a:pt x="9796" y="42301"/>
                </a:lnTo>
                <a:lnTo>
                  <a:pt x="20783" y="51173"/>
                </a:lnTo>
                <a:lnTo>
                  <a:pt x="31981" y="58965"/>
                </a:lnTo>
                <a:lnTo>
                  <a:pt x="39279" y="60357"/>
                </a:lnTo>
                <a:lnTo>
                  <a:pt x="47439" y="57236"/>
                </a:lnTo>
                <a:lnTo>
                  <a:pt x="47600" y="55100"/>
                </a:lnTo>
                <a:lnTo>
                  <a:pt x="48012" y="42998"/>
                </a:lnTo>
                <a:lnTo>
                  <a:pt x="46093" y="42789"/>
                </a:lnTo>
                <a:lnTo>
                  <a:pt x="38101" y="37724"/>
                </a:lnTo>
                <a:lnTo>
                  <a:pt x="28477" y="27052"/>
                </a:lnTo>
                <a:lnTo>
                  <a:pt x="19613" y="15910"/>
                </a:lnTo>
                <a:lnTo>
                  <a:pt x="36508" y="24415"/>
                </a:lnTo>
                <a:lnTo>
                  <a:pt x="45203" y="31404"/>
                </a:lnTo>
                <a:lnTo>
                  <a:pt x="37638" y="0"/>
                </a:lnTo>
                <a:lnTo>
                  <a:pt x="28922" y="-9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70" name="object 70"/>
          <p:cNvSpPr/>
          <p:nvPr/>
        </p:nvSpPr>
        <p:spPr>
          <a:xfrm>
            <a:off x="4645087" y="1683961"/>
            <a:ext cx="58308" cy="51077"/>
          </a:xfrm>
          <a:custGeom>
            <a:avLst/>
            <a:gdLst/>
            <a:ahLst/>
            <a:cxnLst/>
            <a:rect l="l" t="t" r="r" b="b"/>
            <a:pathLst>
              <a:path w="69009" h="60451">
                <a:moveTo>
                  <a:pt x="47439" y="9045"/>
                </a:moveTo>
                <a:lnTo>
                  <a:pt x="62597" y="20891"/>
                </a:lnTo>
                <a:lnTo>
                  <a:pt x="68537" y="28917"/>
                </a:lnTo>
                <a:lnTo>
                  <a:pt x="69009" y="38997"/>
                </a:lnTo>
                <a:lnTo>
                  <a:pt x="68724" y="42395"/>
                </a:lnTo>
                <a:lnTo>
                  <a:pt x="55339" y="43892"/>
                </a:lnTo>
                <a:lnTo>
                  <a:pt x="46093" y="42883"/>
                </a:lnTo>
                <a:lnTo>
                  <a:pt x="38101" y="37818"/>
                </a:lnTo>
                <a:lnTo>
                  <a:pt x="28477" y="27146"/>
                </a:lnTo>
                <a:lnTo>
                  <a:pt x="19613" y="16004"/>
                </a:lnTo>
                <a:lnTo>
                  <a:pt x="36508" y="24509"/>
                </a:lnTo>
                <a:lnTo>
                  <a:pt x="45203" y="31498"/>
                </a:lnTo>
                <a:lnTo>
                  <a:pt x="48099" y="40536"/>
                </a:lnTo>
                <a:lnTo>
                  <a:pt x="47600" y="55194"/>
                </a:lnTo>
                <a:lnTo>
                  <a:pt x="39279" y="60451"/>
                </a:lnTo>
                <a:lnTo>
                  <a:pt x="31981" y="59059"/>
                </a:lnTo>
                <a:lnTo>
                  <a:pt x="20783" y="51267"/>
                </a:lnTo>
                <a:lnTo>
                  <a:pt x="9796" y="42395"/>
                </a:lnTo>
                <a:lnTo>
                  <a:pt x="1586" y="34299"/>
                </a:lnTo>
                <a:lnTo>
                  <a:pt x="0" y="27913"/>
                </a:lnTo>
                <a:lnTo>
                  <a:pt x="5726" y="19607"/>
                </a:lnTo>
                <a:lnTo>
                  <a:pt x="16134" y="9045"/>
                </a:lnTo>
                <a:lnTo>
                  <a:pt x="28922" y="0"/>
                </a:lnTo>
                <a:lnTo>
                  <a:pt x="37638" y="94"/>
                </a:lnTo>
                <a:lnTo>
                  <a:pt x="43363" y="4615"/>
                </a:lnTo>
                <a:lnTo>
                  <a:pt x="47177" y="8854"/>
                </a:lnTo>
                <a:lnTo>
                  <a:pt x="47439" y="9045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71" name="object 71"/>
          <p:cNvSpPr/>
          <p:nvPr/>
        </p:nvSpPr>
        <p:spPr>
          <a:xfrm>
            <a:off x="4639379" y="1669882"/>
            <a:ext cx="38009" cy="55994"/>
          </a:xfrm>
          <a:custGeom>
            <a:avLst/>
            <a:gdLst/>
            <a:ahLst/>
            <a:cxnLst/>
            <a:rect l="l" t="t" r="r" b="b"/>
            <a:pathLst>
              <a:path w="44985" h="66270">
                <a:moveTo>
                  <a:pt x="44985" y="63975"/>
                </a:moveTo>
                <a:lnTo>
                  <a:pt x="44352" y="57729"/>
                </a:lnTo>
                <a:lnTo>
                  <a:pt x="42046" y="41542"/>
                </a:lnTo>
                <a:lnTo>
                  <a:pt x="41061" y="39523"/>
                </a:lnTo>
                <a:lnTo>
                  <a:pt x="39718" y="38765"/>
                </a:lnTo>
                <a:lnTo>
                  <a:pt x="31881" y="28378"/>
                </a:lnTo>
                <a:lnTo>
                  <a:pt x="31236" y="27407"/>
                </a:lnTo>
                <a:lnTo>
                  <a:pt x="29237" y="25710"/>
                </a:lnTo>
                <a:lnTo>
                  <a:pt x="26721" y="21698"/>
                </a:lnTo>
                <a:lnTo>
                  <a:pt x="23410" y="16304"/>
                </a:lnTo>
                <a:lnTo>
                  <a:pt x="31594" y="66270"/>
                </a:lnTo>
                <a:lnTo>
                  <a:pt x="44985" y="63975"/>
                </a:lnTo>
                <a:close/>
              </a:path>
              <a:path w="44985" h="66270">
                <a:moveTo>
                  <a:pt x="22839" y="15023"/>
                </a:moveTo>
                <a:lnTo>
                  <a:pt x="28615" y="23462"/>
                </a:lnTo>
                <a:lnTo>
                  <a:pt x="31236" y="27407"/>
                </a:lnTo>
                <a:lnTo>
                  <a:pt x="37919" y="33081"/>
                </a:lnTo>
                <a:lnTo>
                  <a:pt x="41061" y="39523"/>
                </a:lnTo>
                <a:lnTo>
                  <a:pt x="46609" y="42654"/>
                </a:lnTo>
                <a:lnTo>
                  <a:pt x="55603" y="40834"/>
                </a:lnTo>
                <a:lnTo>
                  <a:pt x="69750" y="34092"/>
                </a:lnTo>
                <a:lnTo>
                  <a:pt x="66908" y="21857"/>
                </a:lnTo>
                <a:lnTo>
                  <a:pt x="61440" y="13663"/>
                </a:lnTo>
                <a:lnTo>
                  <a:pt x="48465" y="4222"/>
                </a:lnTo>
                <a:lnTo>
                  <a:pt x="44890" y="1341"/>
                </a:lnTo>
                <a:lnTo>
                  <a:pt x="36825" y="0"/>
                </a:lnTo>
                <a:lnTo>
                  <a:pt x="27417" y="2485"/>
                </a:lnTo>
                <a:lnTo>
                  <a:pt x="17847" y="7845"/>
                </a:lnTo>
                <a:lnTo>
                  <a:pt x="9299" y="15129"/>
                </a:lnTo>
                <a:lnTo>
                  <a:pt x="2955" y="23385"/>
                </a:lnTo>
                <a:lnTo>
                  <a:pt x="0" y="31662"/>
                </a:lnTo>
                <a:lnTo>
                  <a:pt x="1615" y="39007"/>
                </a:lnTo>
                <a:lnTo>
                  <a:pt x="6136" y="46078"/>
                </a:lnTo>
                <a:lnTo>
                  <a:pt x="15272" y="59108"/>
                </a:lnTo>
                <a:lnTo>
                  <a:pt x="22724" y="65243"/>
                </a:lnTo>
                <a:lnTo>
                  <a:pt x="31594" y="66270"/>
                </a:lnTo>
                <a:lnTo>
                  <a:pt x="23410" y="16304"/>
                </a:lnTo>
                <a:lnTo>
                  <a:pt x="22839" y="15023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72" name="object 72"/>
          <p:cNvSpPr/>
          <p:nvPr/>
        </p:nvSpPr>
        <p:spPr>
          <a:xfrm>
            <a:off x="4639380" y="1669882"/>
            <a:ext cx="58934" cy="55994"/>
          </a:xfrm>
          <a:custGeom>
            <a:avLst/>
            <a:gdLst/>
            <a:ahLst/>
            <a:cxnLst/>
            <a:rect l="l" t="t" r="r" b="b"/>
            <a:pathLst>
              <a:path w="69750" h="66270">
                <a:moveTo>
                  <a:pt x="48465" y="4222"/>
                </a:moveTo>
                <a:lnTo>
                  <a:pt x="61440" y="13663"/>
                </a:lnTo>
                <a:lnTo>
                  <a:pt x="66908" y="21857"/>
                </a:lnTo>
                <a:lnTo>
                  <a:pt x="69750" y="34092"/>
                </a:lnTo>
                <a:lnTo>
                  <a:pt x="55603" y="40834"/>
                </a:lnTo>
                <a:lnTo>
                  <a:pt x="46609" y="42654"/>
                </a:lnTo>
                <a:lnTo>
                  <a:pt x="39718" y="38765"/>
                </a:lnTo>
                <a:lnTo>
                  <a:pt x="31881" y="28378"/>
                </a:lnTo>
                <a:lnTo>
                  <a:pt x="28615" y="23462"/>
                </a:lnTo>
                <a:lnTo>
                  <a:pt x="22839" y="15023"/>
                </a:lnTo>
                <a:lnTo>
                  <a:pt x="23410" y="16304"/>
                </a:lnTo>
                <a:lnTo>
                  <a:pt x="26721" y="21698"/>
                </a:lnTo>
                <a:lnTo>
                  <a:pt x="29237" y="25710"/>
                </a:lnTo>
                <a:lnTo>
                  <a:pt x="37919" y="33081"/>
                </a:lnTo>
                <a:lnTo>
                  <a:pt x="42046" y="41542"/>
                </a:lnTo>
                <a:lnTo>
                  <a:pt x="44352" y="57729"/>
                </a:lnTo>
                <a:lnTo>
                  <a:pt x="44985" y="63975"/>
                </a:lnTo>
                <a:lnTo>
                  <a:pt x="31594" y="66270"/>
                </a:lnTo>
                <a:lnTo>
                  <a:pt x="22724" y="65243"/>
                </a:lnTo>
                <a:lnTo>
                  <a:pt x="15272" y="59108"/>
                </a:lnTo>
                <a:lnTo>
                  <a:pt x="6136" y="46078"/>
                </a:lnTo>
                <a:lnTo>
                  <a:pt x="1615" y="39007"/>
                </a:lnTo>
                <a:lnTo>
                  <a:pt x="0" y="31662"/>
                </a:lnTo>
                <a:lnTo>
                  <a:pt x="2955" y="23385"/>
                </a:lnTo>
                <a:lnTo>
                  <a:pt x="9299" y="15129"/>
                </a:lnTo>
                <a:lnTo>
                  <a:pt x="17847" y="7845"/>
                </a:lnTo>
                <a:lnTo>
                  <a:pt x="27417" y="2485"/>
                </a:lnTo>
                <a:lnTo>
                  <a:pt x="36825" y="0"/>
                </a:lnTo>
                <a:lnTo>
                  <a:pt x="44890" y="1341"/>
                </a:lnTo>
                <a:lnTo>
                  <a:pt x="48465" y="4222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73" name="object 73"/>
          <p:cNvSpPr/>
          <p:nvPr/>
        </p:nvSpPr>
        <p:spPr>
          <a:xfrm>
            <a:off x="4632263" y="1679238"/>
            <a:ext cx="52897" cy="61503"/>
          </a:xfrm>
          <a:custGeom>
            <a:avLst/>
            <a:gdLst/>
            <a:ahLst/>
            <a:cxnLst/>
            <a:rect l="l" t="t" r="r" b="b"/>
            <a:pathLst>
              <a:path w="62604" h="72790">
                <a:moveTo>
                  <a:pt x="47570" y="22257"/>
                </a:moveTo>
                <a:lnTo>
                  <a:pt x="48219" y="25898"/>
                </a:lnTo>
                <a:lnTo>
                  <a:pt x="49885" y="26203"/>
                </a:lnTo>
                <a:lnTo>
                  <a:pt x="61188" y="23019"/>
                </a:lnTo>
                <a:lnTo>
                  <a:pt x="62604" y="17377"/>
                </a:lnTo>
                <a:lnTo>
                  <a:pt x="61491" y="10748"/>
                </a:lnTo>
                <a:lnTo>
                  <a:pt x="54839" y="3424"/>
                </a:lnTo>
                <a:lnTo>
                  <a:pt x="49560" y="0"/>
                </a:lnTo>
                <a:lnTo>
                  <a:pt x="47570" y="22257"/>
                </a:lnTo>
                <a:close/>
              </a:path>
              <a:path w="62604" h="72790">
                <a:moveTo>
                  <a:pt x="29940" y="37313"/>
                </a:moveTo>
                <a:lnTo>
                  <a:pt x="29971" y="37828"/>
                </a:lnTo>
                <a:lnTo>
                  <a:pt x="36433" y="40361"/>
                </a:lnTo>
                <a:lnTo>
                  <a:pt x="46862" y="38779"/>
                </a:lnTo>
                <a:lnTo>
                  <a:pt x="48903" y="29742"/>
                </a:lnTo>
                <a:lnTo>
                  <a:pt x="48219" y="25898"/>
                </a:lnTo>
                <a:lnTo>
                  <a:pt x="42421" y="24840"/>
                </a:lnTo>
                <a:lnTo>
                  <a:pt x="35542" y="16726"/>
                </a:lnTo>
                <a:lnTo>
                  <a:pt x="29940" y="37313"/>
                </a:lnTo>
                <a:close/>
              </a:path>
              <a:path w="62604" h="72790">
                <a:moveTo>
                  <a:pt x="12473" y="6667"/>
                </a:moveTo>
                <a:lnTo>
                  <a:pt x="0" y="27324"/>
                </a:lnTo>
                <a:lnTo>
                  <a:pt x="8327" y="36630"/>
                </a:lnTo>
                <a:lnTo>
                  <a:pt x="16553" y="42207"/>
                </a:lnTo>
                <a:lnTo>
                  <a:pt x="30492" y="46552"/>
                </a:lnTo>
                <a:lnTo>
                  <a:pt x="29971" y="37828"/>
                </a:lnTo>
                <a:lnTo>
                  <a:pt x="29071" y="37475"/>
                </a:lnTo>
                <a:lnTo>
                  <a:pt x="20569" y="27202"/>
                </a:lnTo>
                <a:lnTo>
                  <a:pt x="12077" y="14637"/>
                </a:lnTo>
                <a:lnTo>
                  <a:pt x="25310" y="28835"/>
                </a:lnTo>
                <a:lnTo>
                  <a:pt x="29940" y="37313"/>
                </a:lnTo>
                <a:lnTo>
                  <a:pt x="35542" y="16726"/>
                </a:lnTo>
                <a:lnTo>
                  <a:pt x="25995" y="-345"/>
                </a:lnTo>
                <a:lnTo>
                  <a:pt x="25577" y="-1123"/>
                </a:lnTo>
                <a:lnTo>
                  <a:pt x="40499" y="13288"/>
                </a:lnTo>
                <a:lnTo>
                  <a:pt x="47570" y="22257"/>
                </a:lnTo>
                <a:lnTo>
                  <a:pt x="49560" y="0"/>
                </a:lnTo>
                <a:lnTo>
                  <a:pt x="37033" y="-11766"/>
                </a:lnTo>
                <a:lnTo>
                  <a:pt x="53941" y="2435"/>
                </a:lnTo>
                <a:lnTo>
                  <a:pt x="54839" y="3424"/>
                </a:lnTo>
                <a:lnTo>
                  <a:pt x="58423" y="5750"/>
                </a:lnTo>
                <a:lnTo>
                  <a:pt x="67519" y="6766"/>
                </a:lnTo>
                <a:lnTo>
                  <a:pt x="81025" y="4604"/>
                </a:lnTo>
                <a:lnTo>
                  <a:pt x="78419" y="3141"/>
                </a:lnTo>
                <a:lnTo>
                  <a:pt x="73826" y="-1256"/>
                </a:lnTo>
                <a:lnTo>
                  <a:pt x="63905" y="-11993"/>
                </a:lnTo>
                <a:lnTo>
                  <a:pt x="45427" y="-32428"/>
                </a:lnTo>
                <a:lnTo>
                  <a:pt x="38862" y="-27732"/>
                </a:lnTo>
                <a:lnTo>
                  <a:pt x="33151" y="-22893"/>
                </a:lnTo>
                <a:lnTo>
                  <a:pt x="27729" y="-16705"/>
                </a:lnTo>
                <a:lnTo>
                  <a:pt x="21276" y="-7430"/>
                </a:lnTo>
                <a:lnTo>
                  <a:pt x="12473" y="6667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74" name="object 74"/>
          <p:cNvSpPr/>
          <p:nvPr/>
        </p:nvSpPr>
        <p:spPr>
          <a:xfrm>
            <a:off x="4632264" y="1651839"/>
            <a:ext cx="68462" cy="66733"/>
          </a:xfrm>
          <a:custGeom>
            <a:avLst/>
            <a:gdLst/>
            <a:ahLst/>
            <a:cxnLst/>
            <a:rect l="l" t="t" r="r" b="b"/>
            <a:pathLst>
              <a:path w="81025" h="78981">
                <a:moveTo>
                  <a:pt x="45427" y="0"/>
                </a:moveTo>
                <a:lnTo>
                  <a:pt x="63905" y="20435"/>
                </a:lnTo>
                <a:lnTo>
                  <a:pt x="73826" y="31172"/>
                </a:lnTo>
                <a:lnTo>
                  <a:pt x="78419" y="35570"/>
                </a:lnTo>
                <a:lnTo>
                  <a:pt x="81025" y="37033"/>
                </a:lnTo>
                <a:lnTo>
                  <a:pt x="67519" y="39195"/>
                </a:lnTo>
                <a:lnTo>
                  <a:pt x="58423" y="38179"/>
                </a:lnTo>
                <a:lnTo>
                  <a:pt x="49560" y="32428"/>
                </a:lnTo>
                <a:lnTo>
                  <a:pt x="37033" y="20662"/>
                </a:lnTo>
                <a:lnTo>
                  <a:pt x="53941" y="34864"/>
                </a:lnTo>
                <a:lnTo>
                  <a:pt x="61491" y="43177"/>
                </a:lnTo>
                <a:lnTo>
                  <a:pt x="62604" y="49806"/>
                </a:lnTo>
                <a:lnTo>
                  <a:pt x="61188" y="55448"/>
                </a:lnTo>
                <a:lnTo>
                  <a:pt x="49885" y="58631"/>
                </a:lnTo>
                <a:lnTo>
                  <a:pt x="42421" y="57269"/>
                </a:lnTo>
                <a:lnTo>
                  <a:pt x="35542" y="49155"/>
                </a:lnTo>
                <a:lnTo>
                  <a:pt x="25995" y="32083"/>
                </a:lnTo>
                <a:lnTo>
                  <a:pt x="40499" y="45717"/>
                </a:lnTo>
                <a:lnTo>
                  <a:pt x="47570" y="54686"/>
                </a:lnTo>
                <a:lnTo>
                  <a:pt x="48903" y="62170"/>
                </a:lnTo>
                <a:lnTo>
                  <a:pt x="46862" y="71208"/>
                </a:lnTo>
                <a:lnTo>
                  <a:pt x="36433" y="72790"/>
                </a:lnTo>
                <a:lnTo>
                  <a:pt x="29071" y="69904"/>
                </a:lnTo>
                <a:lnTo>
                  <a:pt x="20569" y="59630"/>
                </a:lnTo>
                <a:lnTo>
                  <a:pt x="12077" y="47066"/>
                </a:lnTo>
                <a:lnTo>
                  <a:pt x="25310" y="61264"/>
                </a:lnTo>
                <a:lnTo>
                  <a:pt x="29940" y="69742"/>
                </a:lnTo>
                <a:lnTo>
                  <a:pt x="30492" y="78981"/>
                </a:lnTo>
                <a:lnTo>
                  <a:pt x="16553" y="74636"/>
                </a:lnTo>
                <a:lnTo>
                  <a:pt x="8327" y="69059"/>
                </a:lnTo>
                <a:lnTo>
                  <a:pt x="0" y="59753"/>
                </a:lnTo>
                <a:lnTo>
                  <a:pt x="12473" y="39096"/>
                </a:lnTo>
                <a:lnTo>
                  <a:pt x="21276" y="24998"/>
                </a:lnTo>
                <a:lnTo>
                  <a:pt x="27729" y="15723"/>
                </a:lnTo>
                <a:lnTo>
                  <a:pt x="33151" y="9535"/>
                </a:lnTo>
                <a:lnTo>
                  <a:pt x="38862" y="4696"/>
                </a:lnTo>
                <a:lnTo>
                  <a:pt x="45427" y="0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75" name="object 75"/>
          <p:cNvSpPr/>
          <p:nvPr/>
        </p:nvSpPr>
        <p:spPr>
          <a:xfrm>
            <a:off x="4629333" y="1640427"/>
            <a:ext cx="64137" cy="72089"/>
          </a:xfrm>
          <a:custGeom>
            <a:avLst/>
            <a:gdLst/>
            <a:ahLst/>
            <a:cxnLst/>
            <a:rect l="l" t="t" r="r" b="b"/>
            <a:pathLst>
              <a:path w="75907" h="85318">
                <a:moveTo>
                  <a:pt x="53277" y="30696"/>
                </a:moveTo>
                <a:lnTo>
                  <a:pt x="61429" y="33103"/>
                </a:lnTo>
                <a:lnTo>
                  <a:pt x="75907" y="32131"/>
                </a:lnTo>
                <a:lnTo>
                  <a:pt x="75775" y="29525"/>
                </a:lnTo>
                <a:lnTo>
                  <a:pt x="74055" y="21221"/>
                </a:lnTo>
                <a:lnTo>
                  <a:pt x="67086" y="13280"/>
                </a:lnTo>
                <a:lnTo>
                  <a:pt x="50330" y="0"/>
                </a:lnTo>
                <a:lnTo>
                  <a:pt x="31915" y="37642"/>
                </a:lnTo>
                <a:lnTo>
                  <a:pt x="43796" y="46968"/>
                </a:lnTo>
                <a:lnTo>
                  <a:pt x="40513" y="21488"/>
                </a:lnTo>
                <a:lnTo>
                  <a:pt x="52275" y="28635"/>
                </a:lnTo>
                <a:lnTo>
                  <a:pt x="53277" y="30696"/>
                </a:lnTo>
                <a:close/>
              </a:path>
              <a:path w="75907" h="85318">
                <a:moveTo>
                  <a:pt x="56950" y="38248"/>
                </a:moveTo>
                <a:lnTo>
                  <a:pt x="53277" y="30696"/>
                </a:lnTo>
                <a:lnTo>
                  <a:pt x="52300" y="30407"/>
                </a:lnTo>
                <a:lnTo>
                  <a:pt x="40801" y="21723"/>
                </a:lnTo>
                <a:lnTo>
                  <a:pt x="40513" y="21488"/>
                </a:lnTo>
                <a:lnTo>
                  <a:pt x="43796" y="46968"/>
                </a:lnTo>
                <a:lnTo>
                  <a:pt x="58928" y="48285"/>
                </a:lnTo>
                <a:lnTo>
                  <a:pt x="56950" y="38248"/>
                </a:lnTo>
                <a:close/>
              </a:path>
              <a:path w="75907" h="85318">
                <a:moveTo>
                  <a:pt x="31856" y="56749"/>
                </a:moveTo>
                <a:lnTo>
                  <a:pt x="25577" y="46240"/>
                </a:lnTo>
                <a:lnTo>
                  <a:pt x="26049" y="46975"/>
                </a:lnTo>
                <a:lnTo>
                  <a:pt x="35083" y="58571"/>
                </a:lnTo>
                <a:lnTo>
                  <a:pt x="45415" y="58318"/>
                </a:lnTo>
                <a:lnTo>
                  <a:pt x="47554" y="54944"/>
                </a:lnTo>
                <a:lnTo>
                  <a:pt x="46165" y="48827"/>
                </a:lnTo>
                <a:lnTo>
                  <a:pt x="43796" y="46968"/>
                </a:lnTo>
                <a:lnTo>
                  <a:pt x="43522" y="46944"/>
                </a:lnTo>
                <a:lnTo>
                  <a:pt x="34992" y="40959"/>
                </a:lnTo>
                <a:lnTo>
                  <a:pt x="31915" y="37642"/>
                </a:lnTo>
                <a:lnTo>
                  <a:pt x="50330" y="0"/>
                </a:lnTo>
                <a:lnTo>
                  <a:pt x="0" y="73253"/>
                </a:lnTo>
                <a:lnTo>
                  <a:pt x="6946" y="84709"/>
                </a:lnTo>
                <a:lnTo>
                  <a:pt x="19837" y="85318"/>
                </a:lnTo>
                <a:lnTo>
                  <a:pt x="20314" y="83301"/>
                </a:lnTo>
                <a:lnTo>
                  <a:pt x="21041" y="72716"/>
                </a:lnTo>
                <a:lnTo>
                  <a:pt x="13500" y="61175"/>
                </a:lnTo>
                <a:lnTo>
                  <a:pt x="25984" y="71818"/>
                </a:lnTo>
                <a:lnTo>
                  <a:pt x="36207" y="71208"/>
                </a:lnTo>
                <a:lnTo>
                  <a:pt x="35543" y="68627"/>
                </a:lnTo>
                <a:lnTo>
                  <a:pt x="31856" y="56749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76" name="object 76"/>
          <p:cNvSpPr/>
          <p:nvPr/>
        </p:nvSpPr>
        <p:spPr>
          <a:xfrm>
            <a:off x="4629333" y="1640427"/>
            <a:ext cx="64137" cy="72089"/>
          </a:xfrm>
          <a:custGeom>
            <a:avLst/>
            <a:gdLst/>
            <a:ahLst/>
            <a:cxnLst/>
            <a:rect l="l" t="t" r="r" b="b"/>
            <a:pathLst>
              <a:path w="75907" h="85318">
                <a:moveTo>
                  <a:pt x="50330" y="0"/>
                </a:moveTo>
                <a:lnTo>
                  <a:pt x="67086" y="13280"/>
                </a:lnTo>
                <a:lnTo>
                  <a:pt x="74055" y="21221"/>
                </a:lnTo>
                <a:lnTo>
                  <a:pt x="75775" y="29525"/>
                </a:lnTo>
                <a:lnTo>
                  <a:pt x="75907" y="32131"/>
                </a:lnTo>
                <a:lnTo>
                  <a:pt x="61429" y="33103"/>
                </a:lnTo>
                <a:lnTo>
                  <a:pt x="52300" y="30407"/>
                </a:lnTo>
                <a:lnTo>
                  <a:pt x="40801" y="21723"/>
                </a:lnTo>
                <a:lnTo>
                  <a:pt x="52275" y="28635"/>
                </a:lnTo>
                <a:lnTo>
                  <a:pt x="56950" y="38248"/>
                </a:lnTo>
                <a:lnTo>
                  <a:pt x="58928" y="48285"/>
                </a:lnTo>
                <a:lnTo>
                  <a:pt x="43522" y="46944"/>
                </a:lnTo>
                <a:lnTo>
                  <a:pt x="34992" y="40959"/>
                </a:lnTo>
                <a:lnTo>
                  <a:pt x="31915" y="37642"/>
                </a:lnTo>
                <a:lnTo>
                  <a:pt x="46165" y="48827"/>
                </a:lnTo>
                <a:lnTo>
                  <a:pt x="47554" y="54944"/>
                </a:lnTo>
                <a:lnTo>
                  <a:pt x="45415" y="58318"/>
                </a:lnTo>
                <a:lnTo>
                  <a:pt x="35083" y="58571"/>
                </a:lnTo>
                <a:lnTo>
                  <a:pt x="26049" y="46975"/>
                </a:lnTo>
                <a:lnTo>
                  <a:pt x="25577" y="46240"/>
                </a:lnTo>
                <a:lnTo>
                  <a:pt x="31856" y="56749"/>
                </a:lnTo>
                <a:lnTo>
                  <a:pt x="35543" y="68627"/>
                </a:lnTo>
                <a:lnTo>
                  <a:pt x="36207" y="71208"/>
                </a:lnTo>
                <a:lnTo>
                  <a:pt x="25984" y="71818"/>
                </a:lnTo>
                <a:lnTo>
                  <a:pt x="13500" y="61175"/>
                </a:lnTo>
                <a:lnTo>
                  <a:pt x="21041" y="72716"/>
                </a:lnTo>
                <a:lnTo>
                  <a:pt x="20314" y="83301"/>
                </a:lnTo>
                <a:lnTo>
                  <a:pt x="19837" y="85318"/>
                </a:lnTo>
                <a:lnTo>
                  <a:pt x="6946" y="84709"/>
                </a:lnTo>
                <a:lnTo>
                  <a:pt x="0" y="73253"/>
                </a:lnTo>
                <a:lnTo>
                  <a:pt x="50330" y="0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77" name="object 77"/>
          <p:cNvSpPr/>
          <p:nvPr/>
        </p:nvSpPr>
        <p:spPr>
          <a:xfrm>
            <a:off x="4355472" y="1675871"/>
            <a:ext cx="136409" cy="157849"/>
          </a:xfrm>
          <a:custGeom>
            <a:avLst/>
            <a:gdLst/>
            <a:ahLst/>
            <a:cxnLst/>
            <a:rect l="l" t="t" r="r" b="b"/>
            <a:pathLst>
              <a:path w="161442" h="186817">
                <a:moveTo>
                  <a:pt x="7228" y="140174"/>
                </a:moveTo>
                <a:lnTo>
                  <a:pt x="1435" y="149987"/>
                </a:lnTo>
                <a:lnTo>
                  <a:pt x="0" y="154279"/>
                </a:lnTo>
                <a:lnTo>
                  <a:pt x="5727" y="157149"/>
                </a:lnTo>
                <a:lnTo>
                  <a:pt x="7988" y="164096"/>
                </a:lnTo>
                <a:lnTo>
                  <a:pt x="14935" y="166357"/>
                </a:lnTo>
                <a:lnTo>
                  <a:pt x="21488" y="173304"/>
                </a:lnTo>
                <a:lnTo>
                  <a:pt x="25577" y="172694"/>
                </a:lnTo>
                <a:lnTo>
                  <a:pt x="34988" y="186817"/>
                </a:lnTo>
                <a:lnTo>
                  <a:pt x="37655" y="180467"/>
                </a:lnTo>
                <a:lnTo>
                  <a:pt x="35610" y="174129"/>
                </a:lnTo>
                <a:lnTo>
                  <a:pt x="38468" y="169824"/>
                </a:lnTo>
                <a:lnTo>
                  <a:pt x="41338" y="165531"/>
                </a:lnTo>
                <a:lnTo>
                  <a:pt x="44196" y="159194"/>
                </a:lnTo>
                <a:lnTo>
                  <a:pt x="52590" y="159194"/>
                </a:lnTo>
                <a:lnTo>
                  <a:pt x="54025" y="153466"/>
                </a:lnTo>
                <a:lnTo>
                  <a:pt x="56273" y="147726"/>
                </a:lnTo>
                <a:lnTo>
                  <a:pt x="58318" y="142201"/>
                </a:lnTo>
                <a:lnTo>
                  <a:pt x="69773" y="142201"/>
                </a:lnTo>
                <a:lnTo>
                  <a:pt x="72644" y="139344"/>
                </a:lnTo>
                <a:lnTo>
                  <a:pt x="82461" y="148551"/>
                </a:lnTo>
                <a:lnTo>
                  <a:pt x="89623" y="137096"/>
                </a:lnTo>
                <a:lnTo>
                  <a:pt x="81851" y="130746"/>
                </a:lnTo>
                <a:lnTo>
                  <a:pt x="78981" y="125844"/>
                </a:lnTo>
                <a:lnTo>
                  <a:pt x="87376" y="118059"/>
                </a:lnTo>
                <a:lnTo>
                  <a:pt x="92101" y="112998"/>
                </a:lnTo>
                <a:lnTo>
                  <a:pt x="99972" y="103887"/>
                </a:lnTo>
                <a:lnTo>
                  <a:pt x="110015" y="91946"/>
                </a:lnTo>
                <a:lnTo>
                  <a:pt x="121257" y="78398"/>
                </a:lnTo>
                <a:lnTo>
                  <a:pt x="132727" y="64463"/>
                </a:lnTo>
                <a:lnTo>
                  <a:pt x="143450" y="51364"/>
                </a:lnTo>
                <a:lnTo>
                  <a:pt x="152455" y="40321"/>
                </a:lnTo>
                <a:lnTo>
                  <a:pt x="158767" y="32557"/>
                </a:lnTo>
                <a:lnTo>
                  <a:pt x="161442" y="29260"/>
                </a:lnTo>
                <a:lnTo>
                  <a:pt x="117246" y="0"/>
                </a:lnTo>
                <a:lnTo>
                  <a:pt x="102725" y="27719"/>
                </a:lnTo>
                <a:lnTo>
                  <a:pt x="91023" y="50022"/>
                </a:lnTo>
                <a:lnTo>
                  <a:pt x="81780" y="67563"/>
                </a:lnTo>
                <a:lnTo>
                  <a:pt x="74637" y="80999"/>
                </a:lnTo>
                <a:lnTo>
                  <a:pt x="69231" y="90984"/>
                </a:lnTo>
                <a:lnTo>
                  <a:pt x="65204" y="98173"/>
                </a:lnTo>
                <a:lnTo>
                  <a:pt x="62194" y="103221"/>
                </a:lnTo>
                <a:lnTo>
                  <a:pt x="59841" y="106784"/>
                </a:lnTo>
                <a:lnTo>
                  <a:pt x="57785" y="109516"/>
                </a:lnTo>
                <a:lnTo>
                  <a:pt x="55666" y="112073"/>
                </a:lnTo>
                <a:lnTo>
                  <a:pt x="45005" y="122185"/>
                </a:lnTo>
                <a:lnTo>
                  <a:pt x="34377" y="129265"/>
                </a:lnTo>
                <a:lnTo>
                  <a:pt x="29870" y="131572"/>
                </a:lnTo>
                <a:lnTo>
                  <a:pt x="19475" y="134180"/>
                </a:lnTo>
                <a:lnTo>
                  <a:pt x="7228" y="14017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78" name="object 78"/>
          <p:cNvSpPr/>
          <p:nvPr/>
        </p:nvSpPr>
        <p:spPr>
          <a:xfrm>
            <a:off x="4355472" y="1675871"/>
            <a:ext cx="136409" cy="157849"/>
          </a:xfrm>
          <a:custGeom>
            <a:avLst/>
            <a:gdLst/>
            <a:ahLst/>
            <a:cxnLst/>
            <a:rect l="l" t="t" r="r" b="b"/>
            <a:pathLst>
              <a:path w="161442" h="186817">
                <a:moveTo>
                  <a:pt x="117246" y="0"/>
                </a:moveTo>
                <a:lnTo>
                  <a:pt x="102725" y="27719"/>
                </a:lnTo>
                <a:lnTo>
                  <a:pt x="91023" y="50022"/>
                </a:lnTo>
                <a:lnTo>
                  <a:pt x="81780" y="67563"/>
                </a:lnTo>
                <a:lnTo>
                  <a:pt x="74637" y="80999"/>
                </a:lnTo>
                <a:lnTo>
                  <a:pt x="69231" y="90984"/>
                </a:lnTo>
                <a:lnTo>
                  <a:pt x="65204" y="98173"/>
                </a:lnTo>
                <a:lnTo>
                  <a:pt x="62194" y="103221"/>
                </a:lnTo>
                <a:lnTo>
                  <a:pt x="57785" y="109516"/>
                </a:lnTo>
                <a:lnTo>
                  <a:pt x="45005" y="122185"/>
                </a:lnTo>
                <a:lnTo>
                  <a:pt x="34377" y="129265"/>
                </a:lnTo>
                <a:lnTo>
                  <a:pt x="29870" y="131572"/>
                </a:lnTo>
                <a:lnTo>
                  <a:pt x="19475" y="134180"/>
                </a:lnTo>
                <a:lnTo>
                  <a:pt x="7228" y="140174"/>
                </a:lnTo>
                <a:lnTo>
                  <a:pt x="1435" y="149987"/>
                </a:lnTo>
                <a:lnTo>
                  <a:pt x="0" y="154279"/>
                </a:lnTo>
                <a:lnTo>
                  <a:pt x="5727" y="157149"/>
                </a:lnTo>
                <a:lnTo>
                  <a:pt x="7988" y="164096"/>
                </a:lnTo>
                <a:lnTo>
                  <a:pt x="14935" y="166357"/>
                </a:lnTo>
                <a:lnTo>
                  <a:pt x="21488" y="173304"/>
                </a:lnTo>
                <a:lnTo>
                  <a:pt x="25577" y="172694"/>
                </a:lnTo>
                <a:lnTo>
                  <a:pt x="34988" y="186817"/>
                </a:lnTo>
                <a:lnTo>
                  <a:pt x="37655" y="180467"/>
                </a:lnTo>
                <a:lnTo>
                  <a:pt x="35610" y="174129"/>
                </a:lnTo>
                <a:lnTo>
                  <a:pt x="38468" y="169824"/>
                </a:lnTo>
                <a:lnTo>
                  <a:pt x="41338" y="165531"/>
                </a:lnTo>
                <a:lnTo>
                  <a:pt x="44196" y="159194"/>
                </a:lnTo>
                <a:lnTo>
                  <a:pt x="48501" y="159194"/>
                </a:lnTo>
                <a:lnTo>
                  <a:pt x="52590" y="159194"/>
                </a:lnTo>
                <a:lnTo>
                  <a:pt x="54025" y="153466"/>
                </a:lnTo>
                <a:lnTo>
                  <a:pt x="56273" y="147726"/>
                </a:lnTo>
                <a:lnTo>
                  <a:pt x="58318" y="142201"/>
                </a:lnTo>
                <a:lnTo>
                  <a:pt x="64046" y="142201"/>
                </a:lnTo>
                <a:lnTo>
                  <a:pt x="66916" y="142201"/>
                </a:lnTo>
                <a:lnTo>
                  <a:pt x="69773" y="142201"/>
                </a:lnTo>
                <a:lnTo>
                  <a:pt x="72644" y="139344"/>
                </a:lnTo>
                <a:lnTo>
                  <a:pt x="82461" y="148551"/>
                </a:lnTo>
                <a:lnTo>
                  <a:pt x="89623" y="137096"/>
                </a:lnTo>
                <a:lnTo>
                  <a:pt x="81851" y="130746"/>
                </a:lnTo>
                <a:lnTo>
                  <a:pt x="78981" y="125844"/>
                </a:lnTo>
                <a:lnTo>
                  <a:pt x="87376" y="118059"/>
                </a:lnTo>
                <a:lnTo>
                  <a:pt x="92101" y="112998"/>
                </a:lnTo>
                <a:lnTo>
                  <a:pt x="99972" y="103887"/>
                </a:lnTo>
                <a:lnTo>
                  <a:pt x="110015" y="91946"/>
                </a:lnTo>
                <a:lnTo>
                  <a:pt x="121257" y="78398"/>
                </a:lnTo>
                <a:lnTo>
                  <a:pt x="132727" y="64463"/>
                </a:lnTo>
                <a:lnTo>
                  <a:pt x="143450" y="51364"/>
                </a:lnTo>
                <a:lnTo>
                  <a:pt x="152455" y="40321"/>
                </a:lnTo>
                <a:lnTo>
                  <a:pt x="158767" y="32557"/>
                </a:lnTo>
                <a:lnTo>
                  <a:pt x="161442" y="29260"/>
                </a:lnTo>
                <a:lnTo>
                  <a:pt x="117246" y="0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79" name="object 79"/>
          <p:cNvSpPr/>
          <p:nvPr/>
        </p:nvSpPr>
        <p:spPr>
          <a:xfrm>
            <a:off x="4360316" y="1792915"/>
            <a:ext cx="23511" cy="15731"/>
          </a:xfrm>
          <a:custGeom>
            <a:avLst/>
            <a:gdLst/>
            <a:ahLst/>
            <a:cxnLst/>
            <a:rect l="l" t="t" r="r" b="b"/>
            <a:pathLst>
              <a:path w="27825" h="18618">
                <a:moveTo>
                  <a:pt x="0" y="18618"/>
                </a:moveTo>
                <a:lnTo>
                  <a:pt x="0" y="12065"/>
                </a:lnTo>
                <a:lnTo>
                  <a:pt x="9207" y="8585"/>
                </a:lnTo>
                <a:lnTo>
                  <a:pt x="18415" y="5118"/>
                </a:lnTo>
                <a:lnTo>
                  <a:pt x="23533" y="2247"/>
                </a:lnTo>
                <a:lnTo>
                  <a:pt x="27825" y="0"/>
                </a:lnTo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80" name="object 80"/>
          <p:cNvSpPr/>
          <p:nvPr/>
        </p:nvSpPr>
        <p:spPr>
          <a:xfrm>
            <a:off x="4365681" y="1794814"/>
            <a:ext cx="24712" cy="21612"/>
          </a:xfrm>
          <a:custGeom>
            <a:avLst/>
            <a:gdLst/>
            <a:ahLst/>
            <a:cxnLst/>
            <a:rect l="l" t="t" r="r" b="b"/>
            <a:pathLst>
              <a:path w="29248" h="25577">
                <a:moveTo>
                  <a:pt x="2857" y="25577"/>
                </a:moveTo>
                <a:lnTo>
                  <a:pt x="0" y="19850"/>
                </a:lnTo>
                <a:lnTo>
                  <a:pt x="7150" y="15557"/>
                </a:lnTo>
                <a:lnTo>
                  <a:pt x="18248" y="8281"/>
                </a:lnTo>
                <a:lnTo>
                  <a:pt x="28277" y="802"/>
                </a:lnTo>
                <a:lnTo>
                  <a:pt x="29248" y="0"/>
                </a:lnTo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81" name="object 81"/>
          <p:cNvSpPr/>
          <p:nvPr/>
        </p:nvSpPr>
        <p:spPr>
          <a:xfrm>
            <a:off x="4375872" y="1797236"/>
            <a:ext cx="20581" cy="24552"/>
          </a:xfrm>
          <a:custGeom>
            <a:avLst/>
            <a:gdLst/>
            <a:ahLst/>
            <a:cxnLst/>
            <a:rect l="l" t="t" r="r" b="b"/>
            <a:pathLst>
              <a:path w="24358" h="29057">
                <a:moveTo>
                  <a:pt x="1435" y="29057"/>
                </a:moveTo>
                <a:lnTo>
                  <a:pt x="0" y="24765"/>
                </a:lnTo>
                <a:lnTo>
                  <a:pt x="3682" y="20459"/>
                </a:lnTo>
                <a:lnTo>
                  <a:pt x="7162" y="16167"/>
                </a:lnTo>
                <a:lnTo>
                  <a:pt x="9410" y="15557"/>
                </a:lnTo>
                <a:lnTo>
                  <a:pt x="12890" y="12687"/>
                </a:lnTo>
                <a:lnTo>
                  <a:pt x="16370" y="9817"/>
                </a:lnTo>
                <a:lnTo>
                  <a:pt x="22097" y="4914"/>
                </a:lnTo>
                <a:lnTo>
                  <a:pt x="24358" y="0"/>
                </a:lnTo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82" name="object 82"/>
          <p:cNvSpPr/>
          <p:nvPr/>
        </p:nvSpPr>
        <p:spPr>
          <a:xfrm>
            <a:off x="4448662" y="1720992"/>
            <a:ext cx="22126" cy="4922"/>
          </a:xfrm>
          <a:custGeom>
            <a:avLst/>
            <a:gdLst/>
            <a:ahLst/>
            <a:cxnLst/>
            <a:rect l="l" t="t" r="r" b="b"/>
            <a:pathLst>
              <a:path w="26187" h="5825">
                <a:moveTo>
                  <a:pt x="0" y="0"/>
                </a:moveTo>
                <a:lnTo>
                  <a:pt x="12039" y="5733"/>
                </a:lnTo>
                <a:lnTo>
                  <a:pt x="23319" y="5825"/>
                </a:lnTo>
                <a:lnTo>
                  <a:pt x="26187" y="5524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83" name="object 83"/>
          <p:cNvSpPr/>
          <p:nvPr/>
        </p:nvSpPr>
        <p:spPr>
          <a:xfrm>
            <a:off x="4445548" y="1726352"/>
            <a:ext cx="22298" cy="5119"/>
          </a:xfrm>
          <a:custGeom>
            <a:avLst/>
            <a:gdLst/>
            <a:ahLst/>
            <a:cxnLst/>
            <a:rect l="l" t="t" r="r" b="b"/>
            <a:pathLst>
              <a:path w="26390" h="6058">
                <a:moveTo>
                  <a:pt x="0" y="0"/>
                </a:moveTo>
                <a:lnTo>
                  <a:pt x="12126" y="5882"/>
                </a:lnTo>
                <a:lnTo>
                  <a:pt x="23228" y="6058"/>
                </a:lnTo>
                <a:lnTo>
                  <a:pt x="26390" y="5727"/>
                </a:lnTo>
              </a:path>
            </a:pathLst>
          </a:custGeom>
          <a:ln w="165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84" name="object 84"/>
          <p:cNvSpPr/>
          <p:nvPr/>
        </p:nvSpPr>
        <p:spPr>
          <a:xfrm>
            <a:off x="4440709" y="1731195"/>
            <a:ext cx="22298" cy="4942"/>
          </a:xfrm>
          <a:custGeom>
            <a:avLst/>
            <a:gdLst/>
            <a:ahLst/>
            <a:cxnLst/>
            <a:rect l="l" t="t" r="r" b="b"/>
            <a:pathLst>
              <a:path w="26390" h="5848">
                <a:moveTo>
                  <a:pt x="0" y="0"/>
                </a:moveTo>
                <a:lnTo>
                  <a:pt x="12146" y="5716"/>
                </a:lnTo>
                <a:lnTo>
                  <a:pt x="23299" y="5848"/>
                </a:lnTo>
                <a:lnTo>
                  <a:pt x="26390" y="5524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85" name="object 85"/>
          <p:cNvSpPr/>
          <p:nvPr/>
        </p:nvSpPr>
        <p:spPr>
          <a:xfrm>
            <a:off x="4436041" y="1736555"/>
            <a:ext cx="22126" cy="5100"/>
          </a:xfrm>
          <a:custGeom>
            <a:avLst/>
            <a:gdLst/>
            <a:ahLst/>
            <a:cxnLst/>
            <a:rect l="l" t="t" r="r" b="b"/>
            <a:pathLst>
              <a:path w="26187" h="6036">
                <a:moveTo>
                  <a:pt x="0" y="0"/>
                </a:moveTo>
                <a:lnTo>
                  <a:pt x="12018" y="5899"/>
                </a:lnTo>
                <a:lnTo>
                  <a:pt x="23246" y="6036"/>
                </a:lnTo>
                <a:lnTo>
                  <a:pt x="26187" y="5727"/>
                </a:lnTo>
              </a:path>
            </a:pathLst>
          </a:custGeom>
          <a:ln w="165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86" name="object 86"/>
          <p:cNvSpPr/>
          <p:nvPr/>
        </p:nvSpPr>
        <p:spPr>
          <a:xfrm>
            <a:off x="4432410" y="1741914"/>
            <a:ext cx="22126" cy="5100"/>
          </a:xfrm>
          <a:custGeom>
            <a:avLst/>
            <a:gdLst/>
            <a:ahLst/>
            <a:cxnLst/>
            <a:rect l="l" t="t" r="r" b="b"/>
            <a:pathLst>
              <a:path w="26187" h="6036">
                <a:moveTo>
                  <a:pt x="0" y="0"/>
                </a:moveTo>
                <a:lnTo>
                  <a:pt x="12018" y="5899"/>
                </a:lnTo>
                <a:lnTo>
                  <a:pt x="23246" y="6036"/>
                </a:lnTo>
                <a:lnTo>
                  <a:pt x="26187" y="5727"/>
                </a:lnTo>
              </a:path>
            </a:pathLst>
          </a:custGeom>
          <a:ln w="165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87" name="object 87"/>
          <p:cNvSpPr/>
          <p:nvPr/>
        </p:nvSpPr>
        <p:spPr>
          <a:xfrm>
            <a:off x="4427567" y="1747272"/>
            <a:ext cx="22298" cy="5119"/>
          </a:xfrm>
          <a:custGeom>
            <a:avLst/>
            <a:gdLst/>
            <a:ahLst/>
            <a:cxnLst/>
            <a:rect l="l" t="t" r="r" b="b"/>
            <a:pathLst>
              <a:path w="26390" h="6058">
                <a:moveTo>
                  <a:pt x="0" y="0"/>
                </a:moveTo>
                <a:lnTo>
                  <a:pt x="12126" y="5882"/>
                </a:lnTo>
                <a:lnTo>
                  <a:pt x="23228" y="6058"/>
                </a:lnTo>
                <a:lnTo>
                  <a:pt x="26390" y="5727"/>
                </a:lnTo>
              </a:path>
            </a:pathLst>
          </a:custGeom>
          <a:ln w="165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88" name="object 88"/>
          <p:cNvSpPr/>
          <p:nvPr/>
        </p:nvSpPr>
        <p:spPr>
          <a:xfrm>
            <a:off x="4423422" y="1752112"/>
            <a:ext cx="22126" cy="5100"/>
          </a:xfrm>
          <a:custGeom>
            <a:avLst/>
            <a:gdLst/>
            <a:ahLst/>
            <a:cxnLst/>
            <a:rect l="l" t="t" r="r" b="b"/>
            <a:pathLst>
              <a:path w="26187" h="6036">
                <a:moveTo>
                  <a:pt x="0" y="0"/>
                </a:moveTo>
                <a:lnTo>
                  <a:pt x="12018" y="5899"/>
                </a:lnTo>
                <a:lnTo>
                  <a:pt x="23246" y="6036"/>
                </a:lnTo>
                <a:lnTo>
                  <a:pt x="26187" y="5727"/>
                </a:lnTo>
              </a:path>
            </a:pathLst>
          </a:custGeom>
          <a:ln w="165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89" name="object 89"/>
          <p:cNvSpPr/>
          <p:nvPr/>
        </p:nvSpPr>
        <p:spPr>
          <a:xfrm>
            <a:off x="4422210" y="1758164"/>
            <a:ext cx="19186" cy="4152"/>
          </a:xfrm>
          <a:custGeom>
            <a:avLst/>
            <a:gdLst/>
            <a:ahLst/>
            <a:cxnLst/>
            <a:rect l="l" t="t" r="r" b="b"/>
            <a:pathLst>
              <a:path w="22707" h="4914">
                <a:moveTo>
                  <a:pt x="0" y="0"/>
                </a:moveTo>
                <a:lnTo>
                  <a:pt x="9207" y="4914"/>
                </a:lnTo>
                <a:lnTo>
                  <a:pt x="22707" y="3479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90" name="object 90"/>
          <p:cNvSpPr/>
          <p:nvPr/>
        </p:nvSpPr>
        <p:spPr>
          <a:xfrm>
            <a:off x="4418060" y="1762314"/>
            <a:ext cx="19711" cy="4839"/>
          </a:xfrm>
          <a:custGeom>
            <a:avLst/>
            <a:gdLst/>
            <a:ahLst/>
            <a:cxnLst/>
            <a:rect l="l" t="t" r="r" b="b"/>
            <a:pathLst>
              <a:path w="23329" h="5727">
                <a:moveTo>
                  <a:pt x="0" y="0"/>
                </a:moveTo>
                <a:lnTo>
                  <a:pt x="9817" y="5727"/>
                </a:lnTo>
                <a:lnTo>
                  <a:pt x="23329" y="4292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91" name="object 91"/>
          <p:cNvSpPr/>
          <p:nvPr/>
        </p:nvSpPr>
        <p:spPr>
          <a:xfrm>
            <a:off x="4414948" y="1768363"/>
            <a:ext cx="17985" cy="4152"/>
          </a:xfrm>
          <a:custGeom>
            <a:avLst/>
            <a:gdLst/>
            <a:ahLst/>
            <a:cxnLst/>
            <a:rect l="l" t="t" r="r" b="b"/>
            <a:pathLst>
              <a:path w="21285" h="4914">
                <a:moveTo>
                  <a:pt x="0" y="0"/>
                </a:moveTo>
                <a:lnTo>
                  <a:pt x="7772" y="4914"/>
                </a:lnTo>
                <a:lnTo>
                  <a:pt x="21285" y="3479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92" name="object 92"/>
          <p:cNvSpPr/>
          <p:nvPr/>
        </p:nvSpPr>
        <p:spPr>
          <a:xfrm>
            <a:off x="4413220" y="1772513"/>
            <a:ext cx="16771" cy="3627"/>
          </a:xfrm>
          <a:custGeom>
            <a:avLst/>
            <a:gdLst/>
            <a:ahLst/>
            <a:cxnLst/>
            <a:rect l="l" t="t" r="r" b="b"/>
            <a:pathLst>
              <a:path w="19850" h="4292">
                <a:moveTo>
                  <a:pt x="0" y="0"/>
                </a:moveTo>
                <a:lnTo>
                  <a:pt x="6350" y="4292"/>
                </a:lnTo>
                <a:lnTo>
                  <a:pt x="19850" y="2870"/>
                </a:lnTo>
              </a:path>
            </a:pathLst>
          </a:custGeom>
          <a:ln w="165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93" name="object 93"/>
          <p:cNvSpPr/>
          <p:nvPr/>
        </p:nvSpPr>
        <p:spPr>
          <a:xfrm>
            <a:off x="4412009" y="1776836"/>
            <a:ext cx="14347" cy="2939"/>
          </a:xfrm>
          <a:custGeom>
            <a:avLst/>
            <a:gdLst/>
            <a:ahLst/>
            <a:cxnLst/>
            <a:rect l="l" t="t" r="r" b="b"/>
            <a:pathLst>
              <a:path w="16979" h="3479">
                <a:moveTo>
                  <a:pt x="0" y="0"/>
                </a:moveTo>
                <a:lnTo>
                  <a:pt x="3479" y="3479"/>
                </a:lnTo>
                <a:lnTo>
                  <a:pt x="16979" y="2044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94" name="object 94"/>
          <p:cNvSpPr/>
          <p:nvPr/>
        </p:nvSpPr>
        <p:spPr>
          <a:xfrm>
            <a:off x="4474940" y="1689185"/>
            <a:ext cx="21096" cy="35958"/>
          </a:xfrm>
          <a:custGeom>
            <a:avLst/>
            <a:gdLst/>
            <a:ahLst/>
            <a:cxnLst/>
            <a:rect l="l" t="t" r="r" b="b"/>
            <a:pathLst>
              <a:path w="24968" h="42557">
                <a:moveTo>
                  <a:pt x="0" y="42557"/>
                </a:moveTo>
                <a:lnTo>
                  <a:pt x="16258" y="37139"/>
                </a:lnTo>
                <a:lnTo>
                  <a:pt x="22630" y="29901"/>
                </a:lnTo>
                <a:lnTo>
                  <a:pt x="24968" y="24142"/>
                </a:lnTo>
                <a:lnTo>
                  <a:pt x="14325" y="0"/>
                </a:lnTo>
                <a:lnTo>
                  <a:pt x="6652" y="15159"/>
                </a:lnTo>
                <a:lnTo>
                  <a:pt x="2830" y="24898"/>
                </a:lnTo>
                <a:lnTo>
                  <a:pt x="916" y="34993"/>
                </a:lnTo>
                <a:lnTo>
                  <a:pt x="0" y="42557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95" name="object 95"/>
          <p:cNvSpPr/>
          <p:nvPr/>
        </p:nvSpPr>
        <p:spPr>
          <a:xfrm>
            <a:off x="4474940" y="1689185"/>
            <a:ext cx="21096" cy="35958"/>
          </a:xfrm>
          <a:custGeom>
            <a:avLst/>
            <a:gdLst/>
            <a:ahLst/>
            <a:cxnLst/>
            <a:rect l="l" t="t" r="r" b="b"/>
            <a:pathLst>
              <a:path w="24968" h="42557">
                <a:moveTo>
                  <a:pt x="0" y="42557"/>
                </a:moveTo>
                <a:lnTo>
                  <a:pt x="16258" y="37139"/>
                </a:lnTo>
                <a:lnTo>
                  <a:pt x="22630" y="29901"/>
                </a:lnTo>
                <a:lnTo>
                  <a:pt x="24968" y="24142"/>
                </a:lnTo>
                <a:lnTo>
                  <a:pt x="14325" y="0"/>
                </a:lnTo>
                <a:lnTo>
                  <a:pt x="6652" y="15159"/>
                </a:lnTo>
                <a:lnTo>
                  <a:pt x="2830" y="24898"/>
                </a:lnTo>
                <a:lnTo>
                  <a:pt x="916" y="34993"/>
                </a:lnTo>
                <a:lnTo>
                  <a:pt x="0" y="42557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96" name="object 96"/>
          <p:cNvSpPr/>
          <p:nvPr/>
        </p:nvSpPr>
        <p:spPr>
          <a:xfrm>
            <a:off x="4425842" y="1678984"/>
            <a:ext cx="31119" cy="23845"/>
          </a:xfrm>
          <a:custGeom>
            <a:avLst/>
            <a:gdLst/>
            <a:ahLst/>
            <a:cxnLst/>
            <a:rect l="l" t="t" r="r" b="b"/>
            <a:pathLst>
              <a:path w="36829" h="28221">
                <a:moveTo>
                  <a:pt x="26187" y="0"/>
                </a:moveTo>
                <a:lnTo>
                  <a:pt x="10068" y="16171"/>
                </a:lnTo>
                <a:lnTo>
                  <a:pt x="3281" y="23332"/>
                </a:lnTo>
                <a:lnTo>
                  <a:pt x="0" y="27622"/>
                </a:lnTo>
                <a:lnTo>
                  <a:pt x="20406" y="28221"/>
                </a:lnTo>
                <a:lnTo>
                  <a:pt x="29964" y="25834"/>
                </a:lnTo>
                <a:lnTo>
                  <a:pt x="36289" y="18385"/>
                </a:lnTo>
                <a:lnTo>
                  <a:pt x="36830" y="17589"/>
                </a:lnTo>
                <a:lnTo>
                  <a:pt x="26187" y="0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97" name="object 97"/>
          <p:cNvSpPr/>
          <p:nvPr/>
        </p:nvSpPr>
        <p:spPr>
          <a:xfrm>
            <a:off x="4425842" y="1678984"/>
            <a:ext cx="31119" cy="23845"/>
          </a:xfrm>
          <a:custGeom>
            <a:avLst/>
            <a:gdLst/>
            <a:ahLst/>
            <a:cxnLst/>
            <a:rect l="l" t="t" r="r" b="b"/>
            <a:pathLst>
              <a:path w="36829" h="28221">
                <a:moveTo>
                  <a:pt x="26187" y="0"/>
                </a:moveTo>
                <a:lnTo>
                  <a:pt x="10068" y="16171"/>
                </a:lnTo>
                <a:lnTo>
                  <a:pt x="3281" y="23332"/>
                </a:lnTo>
                <a:lnTo>
                  <a:pt x="0" y="27622"/>
                </a:lnTo>
                <a:lnTo>
                  <a:pt x="20406" y="28221"/>
                </a:lnTo>
                <a:lnTo>
                  <a:pt x="29964" y="25834"/>
                </a:lnTo>
                <a:lnTo>
                  <a:pt x="36289" y="18385"/>
                </a:lnTo>
                <a:lnTo>
                  <a:pt x="36830" y="17589"/>
                </a:lnTo>
                <a:lnTo>
                  <a:pt x="26187" y="0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98" name="object 98"/>
          <p:cNvSpPr/>
          <p:nvPr/>
        </p:nvSpPr>
        <p:spPr>
          <a:xfrm>
            <a:off x="4432683" y="1691443"/>
            <a:ext cx="58316" cy="37086"/>
          </a:xfrm>
          <a:custGeom>
            <a:avLst/>
            <a:gdLst/>
            <a:ahLst/>
            <a:cxnLst/>
            <a:rect l="l" t="t" r="r" b="b"/>
            <a:pathLst>
              <a:path w="69019" h="43892">
                <a:moveTo>
                  <a:pt x="13670" y="35037"/>
                </a:moveTo>
                <a:lnTo>
                  <a:pt x="20997" y="34238"/>
                </a:lnTo>
                <a:lnTo>
                  <a:pt x="20910" y="31682"/>
                </a:lnTo>
                <a:lnTo>
                  <a:pt x="23806" y="22643"/>
                </a:lnTo>
                <a:lnTo>
                  <a:pt x="21832" y="0"/>
                </a:lnTo>
                <a:lnTo>
                  <a:pt x="21570" y="190"/>
                </a:lnTo>
                <a:lnTo>
                  <a:pt x="6412" y="12037"/>
                </a:lnTo>
                <a:lnTo>
                  <a:pt x="472" y="20062"/>
                </a:lnTo>
                <a:lnTo>
                  <a:pt x="0" y="30143"/>
                </a:lnTo>
                <a:lnTo>
                  <a:pt x="285" y="33540"/>
                </a:lnTo>
                <a:lnTo>
                  <a:pt x="13670" y="35037"/>
                </a:lnTo>
                <a:close/>
              </a:path>
              <a:path w="69019" h="43892">
                <a:moveTo>
                  <a:pt x="21409" y="46339"/>
                </a:moveTo>
                <a:lnTo>
                  <a:pt x="21570" y="48475"/>
                </a:lnTo>
                <a:lnTo>
                  <a:pt x="29708" y="51591"/>
                </a:lnTo>
                <a:lnTo>
                  <a:pt x="36999" y="50237"/>
                </a:lnTo>
                <a:lnTo>
                  <a:pt x="48179" y="42545"/>
                </a:lnTo>
                <a:lnTo>
                  <a:pt x="59429" y="33540"/>
                </a:lnTo>
                <a:lnTo>
                  <a:pt x="67525" y="25423"/>
                </a:lnTo>
                <a:lnTo>
                  <a:pt x="69019" y="19015"/>
                </a:lnTo>
                <a:lnTo>
                  <a:pt x="63191" y="10651"/>
                </a:lnTo>
                <a:lnTo>
                  <a:pt x="52875" y="190"/>
                </a:lnTo>
                <a:lnTo>
                  <a:pt x="40172" y="-8854"/>
                </a:lnTo>
                <a:lnTo>
                  <a:pt x="31449" y="-8760"/>
                </a:lnTo>
                <a:lnTo>
                  <a:pt x="25678" y="-4238"/>
                </a:lnTo>
                <a:lnTo>
                  <a:pt x="21832" y="0"/>
                </a:lnTo>
                <a:lnTo>
                  <a:pt x="23806" y="22643"/>
                </a:lnTo>
                <a:lnTo>
                  <a:pt x="32501" y="15655"/>
                </a:lnTo>
                <a:lnTo>
                  <a:pt x="49396" y="7150"/>
                </a:lnTo>
                <a:lnTo>
                  <a:pt x="40532" y="18292"/>
                </a:lnTo>
                <a:lnTo>
                  <a:pt x="30908" y="28963"/>
                </a:lnTo>
                <a:lnTo>
                  <a:pt x="22916" y="34029"/>
                </a:lnTo>
                <a:lnTo>
                  <a:pt x="20997" y="34238"/>
                </a:lnTo>
                <a:lnTo>
                  <a:pt x="21409" y="46339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99" name="object 99"/>
          <p:cNvSpPr/>
          <p:nvPr/>
        </p:nvSpPr>
        <p:spPr>
          <a:xfrm>
            <a:off x="4432683" y="1683961"/>
            <a:ext cx="58316" cy="51073"/>
          </a:xfrm>
          <a:custGeom>
            <a:avLst/>
            <a:gdLst/>
            <a:ahLst/>
            <a:cxnLst/>
            <a:rect l="l" t="t" r="r" b="b"/>
            <a:pathLst>
              <a:path w="69019" h="60446">
                <a:moveTo>
                  <a:pt x="21570" y="9045"/>
                </a:moveTo>
                <a:lnTo>
                  <a:pt x="6412" y="20891"/>
                </a:lnTo>
                <a:lnTo>
                  <a:pt x="472" y="28917"/>
                </a:lnTo>
                <a:lnTo>
                  <a:pt x="0" y="38997"/>
                </a:lnTo>
                <a:lnTo>
                  <a:pt x="285" y="42395"/>
                </a:lnTo>
                <a:lnTo>
                  <a:pt x="13670" y="43892"/>
                </a:lnTo>
                <a:lnTo>
                  <a:pt x="22916" y="42883"/>
                </a:lnTo>
                <a:lnTo>
                  <a:pt x="30908" y="37818"/>
                </a:lnTo>
                <a:lnTo>
                  <a:pt x="40532" y="27146"/>
                </a:lnTo>
                <a:lnTo>
                  <a:pt x="49396" y="16004"/>
                </a:lnTo>
                <a:lnTo>
                  <a:pt x="32501" y="24509"/>
                </a:lnTo>
                <a:lnTo>
                  <a:pt x="23806" y="31498"/>
                </a:lnTo>
                <a:lnTo>
                  <a:pt x="20910" y="40536"/>
                </a:lnTo>
                <a:lnTo>
                  <a:pt x="21409" y="55194"/>
                </a:lnTo>
                <a:lnTo>
                  <a:pt x="29708" y="60446"/>
                </a:lnTo>
                <a:lnTo>
                  <a:pt x="36999" y="59092"/>
                </a:lnTo>
                <a:lnTo>
                  <a:pt x="48179" y="51400"/>
                </a:lnTo>
                <a:lnTo>
                  <a:pt x="59429" y="42395"/>
                </a:lnTo>
                <a:lnTo>
                  <a:pt x="67525" y="34277"/>
                </a:lnTo>
                <a:lnTo>
                  <a:pt x="69019" y="27869"/>
                </a:lnTo>
                <a:lnTo>
                  <a:pt x="63191" y="19505"/>
                </a:lnTo>
                <a:lnTo>
                  <a:pt x="52875" y="9045"/>
                </a:lnTo>
                <a:lnTo>
                  <a:pt x="40172" y="0"/>
                </a:lnTo>
                <a:lnTo>
                  <a:pt x="31449" y="94"/>
                </a:lnTo>
                <a:lnTo>
                  <a:pt x="25678" y="4615"/>
                </a:lnTo>
                <a:lnTo>
                  <a:pt x="21832" y="8854"/>
                </a:lnTo>
                <a:lnTo>
                  <a:pt x="21570" y="9045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00" name="object 100"/>
          <p:cNvSpPr/>
          <p:nvPr/>
        </p:nvSpPr>
        <p:spPr>
          <a:xfrm>
            <a:off x="4437765" y="1669883"/>
            <a:ext cx="58941" cy="55997"/>
          </a:xfrm>
          <a:custGeom>
            <a:avLst/>
            <a:gdLst/>
            <a:ahLst/>
            <a:cxnLst/>
            <a:rect l="l" t="t" r="r" b="b"/>
            <a:pathLst>
              <a:path w="69758" h="66273">
                <a:moveTo>
                  <a:pt x="2841" y="21858"/>
                </a:moveTo>
                <a:lnTo>
                  <a:pt x="0" y="34093"/>
                </a:lnTo>
                <a:lnTo>
                  <a:pt x="14146" y="40835"/>
                </a:lnTo>
                <a:lnTo>
                  <a:pt x="23140" y="42655"/>
                </a:lnTo>
                <a:lnTo>
                  <a:pt x="28953" y="39374"/>
                </a:lnTo>
                <a:lnTo>
                  <a:pt x="31964" y="33094"/>
                </a:lnTo>
                <a:lnTo>
                  <a:pt x="38468" y="27476"/>
                </a:lnTo>
                <a:lnTo>
                  <a:pt x="41135" y="23463"/>
                </a:lnTo>
                <a:lnTo>
                  <a:pt x="46911" y="15023"/>
                </a:lnTo>
                <a:lnTo>
                  <a:pt x="51901" y="7843"/>
                </a:lnTo>
                <a:lnTo>
                  <a:pt x="42329" y="2483"/>
                </a:lnTo>
                <a:lnTo>
                  <a:pt x="32919" y="0"/>
                </a:lnTo>
                <a:lnTo>
                  <a:pt x="24855" y="1343"/>
                </a:lnTo>
                <a:lnTo>
                  <a:pt x="21285" y="4222"/>
                </a:lnTo>
                <a:lnTo>
                  <a:pt x="8310" y="13664"/>
                </a:lnTo>
                <a:lnTo>
                  <a:pt x="2841" y="21858"/>
                </a:lnTo>
                <a:close/>
              </a:path>
              <a:path w="69758" h="66273">
                <a:moveTo>
                  <a:pt x="38278" y="66273"/>
                </a:moveTo>
                <a:lnTo>
                  <a:pt x="47100" y="65225"/>
                </a:lnTo>
                <a:lnTo>
                  <a:pt x="54550" y="59033"/>
                </a:lnTo>
                <a:lnTo>
                  <a:pt x="63742" y="45895"/>
                </a:lnTo>
                <a:lnTo>
                  <a:pt x="68148" y="39007"/>
                </a:lnTo>
                <a:lnTo>
                  <a:pt x="69758" y="31661"/>
                </a:lnTo>
                <a:lnTo>
                  <a:pt x="66799" y="23384"/>
                </a:lnTo>
                <a:lnTo>
                  <a:pt x="60452" y="15127"/>
                </a:lnTo>
                <a:lnTo>
                  <a:pt x="51901" y="7843"/>
                </a:lnTo>
                <a:lnTo>
                  <a:pt x="46911" y="15023"/>
                </a:lnTo>
                <a:lnTo>
                  <a:pt x="46340" y="16304"/>
                </a:lnTo>
                <a:lnTo>
                  <a:pt x="43029" y="21698"/>
                </a:lnTo>
                <a:lnTo>
                  <a:pt x="40512" y="25711"/>
                </a:lnTo>
                <a:lnTo>
                  <a:pt x="38468" y="27476"/>
                </a:lnTo>
                <a:lnTo>
                  <a:pt x="37869" y="28379"/>
                </a:lnTo>
                <a:lnTo>
                  <a:pt x="30031" y="38766"/>
                </a:lnTo>
                <a:lnTo>
                  <a:pt x="28953" y="39374"/>
                </a:lnTo>
                <a:lnTo>
                  <a:pt x="27894" y="41584"/>
                </a:lnTo>
                <a:lnTo>
                  <a:pt x="25591" y="57854"/>
                </a:lnTo>
                <a:lnTo>
                  <a:pt x="24968" y="63976"/>
                </a:lnTo>
                <a:lnTo>
                  <a:pt x="38278" y="66273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01" name="object 101"/>
          <p:cNvSpPr/>
          <p:nvPr/>
        </p:nvSpPr>
        <p:spPr>
          <a:xfrm>
            <a:off x="4437765" y="1669883"/>
            <a:ext cx="58941" cy="55997"/>
          </a:xfrm>
          <a:custGeom>
            <a:avLst/>
            <a:gdLst/>
            <a:ahLst/>
            <a:cxnLst/>
            <a:rect l="l" t="t" r="r" b="b"/>
            <a:pathLst>
              <a:path w="69758" h="66273">
                <a:moveTo>
                  <a:pt x="21285" y="4222"/>
                </a:moveTo>
                <a:lnTo>
                  <a:pt x="8310" y="13664"/>
                </a:lnTo>
                <a:lnTo>
                  <a:pt x="2841" y="21858"/>
                </a:lnTo>
                <a:lnTo>
                  <a:pt x="0" y="34093"/>
                </a:lnTo>
                <a:lnTo>
                  <a:pt x="14146" y="40835"/>
                </a:lnTo>
                <a:lnTo>
                  <a:pt x="23140" y="42655"/>
                </a:lnTo>
                <a:lnTo>
                  <a:pt x="30031" y="38766"/>
                </a:lnTo>
                <a:lnTo>
                  <a:pt x="37869" y="28379"/>
                </a:lnTo>
                <a:lnTo>
                  <a:pt x="41135" y="23463"/>
                </a:lnTo>
                <a:lnTo>
                  <a:pt x="46911" y="15023"/>
                </a:lnTo>
                <a:lnTo>
                  <a:pt x="46340" y="16304"/>
                </a:lnTo>
                <a:lnTo>
                  <a:pt x="43029" y="21698"/>
                </a:lnTo>
                <a:lnTo>
                  <a:pt x="40512" y="25711"/>
                </a:lnTo>
                <a:lnTo>
                  <a:pt x="31964" y="33094"/>
                </a:lnTo>
                <a:lnTo>
                  <a:pt x="27894" y="41584"/>
                </a:lnTo>
                <a:lnTo>
                  <a:pt x="25591" y="57854"/>
                </a:lnTo>
                <a:lnTo>
                  <a:pt x="24968" y="63976"/>
                </a:lnTo>
                <a:lnTo>
                  <a:pt x="38278" y="66273"/>
                </a:lnTo>
                <a:lnTo>
                  <a:pt x="47100" y="65225"/>
                </a:lnTo>
                <a:lnTo>
                  <a:pt x="54550" y="59033"/>
                </a:lnTo>
                <a:lnTo>
                  <a:pt x="63742" y="45895"/>
                </a:lnTo>
                <a:lnTo>
                  <a:pt x="68148" y="39007"/>
                </a:lnTo>
                <a:lnTo>
                  <a:pt x="69758" y="31661"/>
                </a:lnTo>
                <a:lnTo>
                  <a:pt x="66799" y="23384"/>
                </a:lnTo>
                <a:lnTo>
                  <a:pt x="60452" y="15127"/>
                </a:lnTo>
                <a:lnTo>
                  <a:pt x="51901" y="7843"/>
                </a:lnTo>
                <a:lnTo>
                  <a:pt x="42329" y="2483"/>
                </a:lnTo>
                <a:lnTo>
                  <a:pt x="32919" y="0"/>
                </a:lnTo>
                <a:lnTo>
                  <a:pt x="24855" y="1343"/>
                </a:lnTo>
                <a:lnTo>
                  <a:pt x="21285" y="4222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02" name="object 102"/>
          <p:cNvSpPr/>
          <p:nvPr/>
        </p:nvSpPr>
        <p:spPr>
          <a:xfrm>
            <a:off x="4435353" y="1651839"/>
            <a:ext cx="68462" cy="66733"/>
          </a:xfrm>
          <a:custGeom>
            <a:avLst/>
            <a:gdLst/>
            <a:ahLst/>
            <a:cxnLst/>
            <a:rect l="l" t="t" r="r" b="b"/>
            <a:pathLst>
              <a:path w="81025" h="78981">
                <a:moveTo>
                  <a:pt x="68948" y="47066"/>
                </a:moveTo>
                <a:lnTo>
                  <a:pt x="60456" y="59630"/>
                </a:lnTo>
                <a:lnTo>
                  <a:pt x="51954" y="69904"/>
                </a:lnTo>
                <a:lnTo>
                  <a:pt x="51054" y="70257"/>
                </a:lnTo>
                <a:lnTo>
                  <a:pt x="50533" y="78981"/>
                </a:lnTo>
                <a:lnTo>
                  <a:pt x="64472" y="74636"/>
                </a:lnTo>
                <a:lnTo>
                  <a:pt x="72698" y="69059"/>
                </a:lnTo>
                <a:lnTo>
                  <a:pt x="81025" y="59753"/>
                </a:lnTo>
                <a:lnTo>
                  <a:pt x="68552" y="39096"/>
                </a:lnTo>
                <a:lnTo>
                  <a:pt x="59749" y="24998"/>
                </a:lnTo>
                <a:lnTo>
                  <a:pt x="55715" y="61264"/>
                </a:lnTo>
                <a:lnTo>
                  <a:pt x="68948" y="47066"/>
                </a:lnTo>
                <a:close/>
              </a:path>
              <a:path w="81025" h="78981">
                <a:moveTo>
                  <a:pt x="38604" y="57269"/>
                </a:moveTo>
                <a:lnTo>
                  <a:pt x="32806" y="58327"/>
                </a:lnTo>
                <a:lnTo>
                  <a:pt x="32122" y="62170"/>
                </a:lnTo>
                <a:lnTo>
                  <a:pt x="34162" y="71208"/>
                </a:lnTo>
                <a:lnTo>
                  <a:pt x="44592" y="72790"/>
                </a:lnTo>
                <a:lnTo>
                  <a:pt x="45483" y="49155"/>
                </a:lnTo>
                <a:lnTo>
                  <a:pt x="38604" y="57269"/>
                </a:lnTo>
                <a:close/>
              </a:path>
              <a:path w="81025" h="78981">
                <a:moveTo>
                  <a:pt x="19837" y="55448"/>
                </a:moveTo>
                <a:lnTo>
                  <a:pt x="31140" y="58631"/>
                </a:lnTo>
                <a:lnTo>
                  <a:pt x="32806" y="58327"/>
                </a:lnTo>
                <a:lnTo>
                  <a:pt x="33455" y="54686"/>
                </a:lnTo>
                <a:lnTo>
                  <a:pt x="40526" y="45717"/>
                </a:lnTo>
                <a:lnTo>
                  <a:pt x="55448" y="31305"/>
                </a:lnTo>
                <a:lnTo>
                  <a:pt x="55030" y="32083"/>
                </a:lnTo>
                <a:lnTo>
                  <a:pt x="45483" y="49155"/>
                </a:lnTo>
                <a:lnTo>
                  <a:pt x="44592" y="72790"/>
                </a:lnTo>
                <a:lnTo>
                  <a:pt x="51054" y="70257"/>
                </a:lnTo>
                <a:lnTo>
                  <a:pt x="51085" y="69742"/>
                </a:lnTo>
                <a:lnTo>
                  <a:pt x="55715" y="61264"/>
                </a:lnTo>
                <a:lnTo>
                  <a:pt x="59749" y="24998"/>
                </a:lnTo>
                <a:lnTo>
                  <a:pt x="53296" y="15723"/>
                </a:lnTo>
                <a:lnTo>
                  <a:pt x="47874" y="9535"/>
                </a:lnTo>
                <a:lnTo>
                  <a:pt x="42163" y="4696"/>
                </a:lnTo>
                <a:lnTo>
                  <a:pt x="35598" y="0"/>
                </a:lnTo>
                <a:lnTo>
                  <a:pt x="27084" y="34864"/>
                </a:lnTo>
                <a:lnTo>
                  <a:pt x="43992" y="20662"/>
                </a:lnTo>
                <a:lnTo>
                  <a:pt x="31465" y="32428"/>
                </a:lnTo>
                <a:lnTo>
                  <a:pt x="26186" y="35853"/>
                </a:lnTo>
                <a:lnTo>
                  <a:pt x="19534" y="43177"/>
                </a:lnTo>
                <a:lnTo>
                  <a:pt x="18421" y="49806"/>
                </a:lnTo>
                <a:lnTo>
                  <a:pt x="19837" y="55448"/>
                </a:lnTo>
                <a:close/>
              </a:path>
              <a:path w="81025" h="78981">
                <a:moveTo>
                  <a:pt x="7360" y="31172"/>
                </a:moveTo>
                <a:lnTo>
                  <a:pt x="2730" y="35570"/>
                </a:lnTo>
                <a:lnTo>
                  <a:pt x="0" y="37033"/>
                </a:lnTo>
                <a:lnTo>
                  <a:pt x="13506" y="39195"/>
                </a:lnTo>
                <a:lnTo>
                  <a:pt x="22602" y="38179"/>
                </a:lnTo>
                <a:lnTo>
                  <a:pt x="26186" y="35853"/>
                </a:lnTo>
                <a:lnTo>
                  <a:pt x="27084" y="34864"/>
                </a:lnTo>
                <a:lnTo>
                  <a:pt x="35598" y="0"/>
                </a:lnTo>
                <a:lnTo>
                  <a:pt x="17240" y="20435"/>
                </a:lnTo>
                <a:lnTo>
                  <a:pt x="7360" y="31172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03" name="object 103"/>
          <p:cNvSpPr/>
          <p:nvPr/>
        </p:nvSpPr>
        <p:spPr>
          <a:xfrm>
            <a:off x="4435353" y="1651839"/>
            <a:ext cx="68462" cy="66733"/>
          </a:xfrm>
          <a:custGeom>
            <a:avLst/>
            <a:gdLst/>
            <a:ahLst/>
            <a:cxnLst/>
            <a:rect l="l" t="t" r="r" b="b"/>
            <a:pathLst>
              <a:path w="81025" h="78981">
                <a:moveTo>
                  <a:pt x="35598" y="0"/>
                </a:moveTo>
                <a:lnTo>
                  <a:pt x="17240" y="20435"/>
                </a:lnTo>
                <a:lnTo>
                  <a:pt x="7360" y="31172"/>
                </a:lnTo>
                <a:lnTo>
                  <a:pt x="2730" y="35570"/>
                </a:lnTo>
                <a:lnTo>
                  <a:pt x="0" y="37033"/>
                </a:lnTo>
                <a:lnTo>
                  <a:pt x="13506" y="39195"/>
                </a:lnTo>
                <a:lnTo>
                  <a:pt x="22602" y="38179"/>
                </a:lnTo>
                <a:lnTo>
                  <a:pt x="31465" y="32428"/>
                </a:lnTo>
                <a:lnTo>
                  <a:pt x="43992" y="20662"/>
                </a:lnTo>
                <a:lnTo>
                  <a:pt x="27084" y="34864"/>
                </a:lnTo>
                <a:lnTo>
                  <a:pt x="19534" y="43177"/>
                </a:lnTo>
                <a:lnTo>
                  <a:pt x="18421" y="49806"/>
                </a:lnTo>
                <a:lnTo>
                  <a:pt x="19837" y="55448"/>
                </a:lnTo>
                <a:lnTo>
                  <a:pt x="31140" y="58631"/>
                </a:lnTo>
                <a:lnTo>
                  <a:pt x="38604" y="57269"/>
                </a:lnTo>
                <a:lnTo>
                  <a:pt x="45483" y="49155"/>
                </a:lnTo>
                <a:lnTo>
                  <a:pt x="55030" y="32083"/>
                </a:lnTo>
                <a:lnTo>
                  <a:pt x="40526" y="45717"/>
                </a:lnTo>
                <a:lnTo>
                  <a:pt x="33455" y="54686"/>
                </a:lnTo>
                <a:lnTo>
                  <a:pt x="32122" y="62170"/>
                </a:lnTo>
                <a:lnTo>
                  <a:pt x="34162" y="71208"/>
                </a:lnTo>
                <a:lnTo>
                  <a:pt x="44592" y="72790"/>
                </a:lnTo>
                <a:lnTo>
                  <a:pt x="51954" y="69904"/>
                </a:lnTo>
                <a:lnTo>
                  <a:pt x="60456" y="59630"/>
                </a:lnTo>
                <a:lnTo>
                  <a:pt x="68948" y="47066"/>
                </a:lnTo>
                <a:lnTo>
                  <a:pt x="55715" y="61264"/>
                </a:lnTo>
                <a:lnTo>
                  <a:pt x="51085" y="69742"/>
                </a:lnTo>
                <a:lnTo>
                  <a:pt x="50533" y="78981"/>
                </a:lnTo>
                <a:lnTo>
                  <a:pt x="64472" y="74636"/>
                </a:lnTo>
                <a:lnTo>
                  <a:pt x="72698" y="69059"/>
                </a:lnTo>
                <a:lnTo>
                  <a:pt x="81025" y="59753"/>
                </a:lnTo>
                <a:lnTo>
                  <a:pt x="68552" y="39096"/>
                </a:lnTo>
                <a:lnTo>
                  <a:pt x="59749" y="24998"/>
                </a:lnTo>
                <a:lnTo>
                  <a:pt x="53296" y="15723"/>
                </a:lnTo>
                <a:lnTo>
                  <a:pt x="47874" y="9535"/>
                </a:lnTo>
                <a:lnTo>
                  <a:pt x="42163" y="4696"/>
                </a:lnTo>
                <a:lnTo>
                  <a:pt x="35598" y="0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04" name="object 104"/>
          <p:cNvSpPr/>
          <p:nvPr/>
        </p:nvSpPr>
        <p:spPr>
          <a:xfrm>
            <a:off x="4442609" y="1640427"/>
            <a:ext cx="64137" cy="72089"/>
          </a:xfrm>
          <a:custGeom>
            <a:avLst/>
            <a:gdLst/>
            <a:ahLst/>
            <a:cxnLst/>
            <a:rect l="l" t="t" r="r" b="b"/>
            <a:pathLst>
              <a:path w="75907" h="85318">
                <a:moveTo>
                  <a:pt x="25577" y="0"/>
                </a:moveTo>
                <a:lnTo>
                  <a:pt x="8821" y="13280"/>
                </a:lnTo>
                <a:lnTo>
                  <a:pt x="1851" y="21221"/>
                </a:lnTo>
                <a:lnTo>
                  <a:pt x="132" y="29525"/>
                </a:lnTo>
                <a:lnTo>
                  <a:pt x="0" y="32131"/>
                </a:lnTo>
                <a:lnTo>
                  <a:pt x="14478" y="33103"/>
                </a:lnTo>
                <a:lnTo>
                  <a:pt x="22789" y="30649"/>
                </a:lnTo>
                <a:lnTo>
                  <a:pt x="23777" y="28635"/>
                </a:lnTo>
                <a:lnTo>
                  <a:pt x="35394" y="21488"/>
                </a:lnTo>
                <a:lnTo>
                  <a:pt x="75907" y="73253"/>
                </a:lnTo>
                <a:lnTo>
                  <a:pt x="25577" y="0"/>
                </a:lnTo>
                <a:close/>
              </a:path>
              <a:path w="75907" h="85318">
                <a:moveTo>
                  <a:pt x="56070" y="85318"/>
                </a:moveTo>
                <a:lnTo>
                  <a:pt x="68961" y="84709"/>
                </a:lnTo>
                <a:lnTo>
                  <a:pt x="75907" y="73253"/>
                </a:lnTo>
                <a:lnTo>
                  <a:pt x="43992" y="37642"/>
                </a:lnTo>
                <a:lnTo>
                  <a:pt x="40915" y="40959"/>
                </a:lnTo>
                <a:lnTo>
                  <a:pt x="32385" y="46944"/>
                </a:lnTo>
                <a:lnTo>
                  <a:pt x="32111" y="46968"/>
                </a:lnTo>
                <a:lnTo>
                  <a:pt x="29742" y="48827"/>
                </a:lnTo>
                <a:lnTo>
                  <a:pt x="28353" y="54944"/>
                </a:lnTo>
                <a:lnTo>
                  <a:pt x="30492" y="58318"/>
                </a:lnTo>
                <a:lnTo>
                  <a:pt x="40823" y="58573"/>
                </a:lnTo>
                <a:lnTo>
                  <a:pt x="49860" y="46990"/>
                </a:lnTo>
                <a:lnTo>
                  <a:pt x="50342" y="46240"/>
                </a:lnTo>
                <a:lnTo>
                  <a:pt x="44054" y="56747"/>
                </a:lnTo>
                <a:lnTo>
                  <a:pt x="40366" y="68621"/>
                </a:lnTo>
                <a:lnTo>
                  <a:pt x="39700" y="71208"/>
                </a:lnTo>
                <a:lnTo>
                  <a:pt x="49923" y="71818"/>
                </a:lnTo>
                <a:lnTo>
                  <a:pt x="62407" y="61175"/>
                </a:lnTo>
                <a:lnTo>
                  <a:pt x="54866" y="72716"/>
                </a:lnTo>
                <a:lnTo>
                  <a:pt x="55593" y="83301"/>
                </a:lnTo>
                <a:lnTo>
                  <a:pt x="56070" y="85318"/>
                </a:lnTo>
                <a:close/>
              </a:path>
              <a:path w="75907" h="85318">
                <a:moveTo>
                  <a:pt x="75907" y="73253"/>
                </a:moveTo>
                <a:lnTo>
                  <a:pt x="35394" y="21488"/>
                </a:lnTo>
                <a:lnTo>
                  <a:pt x="35106" y="21723"/>
                </a:lnTo>
                <a:lnTo>
                  <a:pt x="23607" y="30407"/>
                </a:lnTo>
                <a:lnTo>
                  <a:pt x="22789" y="30649"/>
                </a:lnTo>
                <a:lnTo>
                  <a:pt x="19061" y="38248"/>
                </a:lnTo>
                <a:lnTo>
                  <a:pt x="16979" y="48285"/>
                </a:lnTo>
                <a:lnTo>
                  <a:pt x="32111" y="46968"/>
                </a:lnTo>
                <a:lnTo>
                  <a:pt x="43992" y="37642"/>
                </a:lnTo>
                <a:lnTo>
                  <a:pt x="75907" y="73253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05" name="object 105"/>
          <p:cNvSpPr/>
          <p:nvPr/>
        </p:nvSpPr>
        <p:spPr>
          <a:xfrm>
            <a:off x="4442609" y="1640427"/>
            <a:ext cx="64137" cy="72089"/>
          </a:xfrm>
          <a:custGeom>
            <a:avLst/>
            <a:gdLst/>
            <a:ahLst/>
            <a:cxnLst/>
            <a:rect l="l" t="t" r="r" b="b"/>
            <a:pathLst>
              <a:path w="75907" h="85318">
                <a:moveTo>
                  <a:pt x="25577" y="0"/>
                </a:moveTo>
                <a:lnTo>
                  <a:pt x="8821" y="13280"/>
                </a:lnTo>
                <a:lnTo>
                  <a:pt x="1851" y="21221"/>
                </a:lnTo>
                <a:lnTo>
                  <a:pt x="132" y="29525"/>
                </a:lnTo>
                <a:lnTo>
                  <a:pt x="0" y="32131"/>
                </a:lnTo>
                <a:lnTo>
                  <a:pt x="14478" y="33103"/>
                </a:lnTo>
                <a:lnTo>
                  <a:pt x="23607" y="30407"/>
                </a:lnTo>
                <a:lnTo>
                  <a:pt x="35106" y="21723"/>
                </a:lnTo>
                <a:lnTo>
                  <a:pt x="23777" y="28635"/>
                </a:lnTo>
                <a:lnTo>
                  <a:pt x="19061" y="38248"/>
                </a:lnTo>
                <a:lnTo>
                  <a:pt x="16979" y="48285"/>
                </a:lnTo>
                <a:lnTo>
                  <a:pt x="32385" y="46944"/>
                </a:lnTo>
                <a:lnTo>
                  <a:pt x="40915" y="40959"/>
                </a:lnTo>
                <a:lnTo>
                  <a:pt x="43992" y="37642"/>
                </a:lnTo>
                <a:lnTo>
                  <a:pt x="29742" y="48827"/>
                </a:lnTo>
                <a:lnTo>
                  <a:pt x="28353" y="54944"/>
                </a:lnTo>
                <a:lnTo>
                  <a:pt x="30492" y="58318"/>
                </a:lnTo>
                <a:lnTo>
                  <a:pt x="40823" y="58573"/>
                </a:lnTo>
                <a:lnTo>
                  <a:pt x="49860" y="46990"/>
                </a:lnTo>
                <a:lnTo>
                  <a:pt x="50342" y="46240"/>
                </a:lnTo>
                <a:lnTo>
                  <a:pt x="44054" y="56747"/>
                </a:lnTo>
                <a:lnTo>
                  <a:pt x="40366" y="68621"/>
                </a:lnTo>
                <a:lnTo>
                  <a:pt x="39700" y="71208"/>
                </a:lnTo>
                <a:lnTo>
                  <a:pt x="49923" y="71818"/>
                </a:lnTo>
                <a:lnTo>
                  <a:pt x="62407" y="61175"/>
                </a:lnTo>
                <a:lnTo>
                  <a:pt x="54866" y="72716"/>
                </a:lnTo>
                <a:lnTo>
                  <a:pt x="55593" y="83301"/>
                </a:lnTo>
                <a:lnTo>
                  <a:pt x="56070" y="85318"/>
                </a:lnTo>
                <a:lnTo>
                  <a:pt x="68961" y="84709"/>
                </a:lnTo>
                <a:lnTo>
                  <a:pt x="75907" y="73253"/>
                </a:lnTo>
                <a:lnTo>
                  <a:pt x="25577" y="0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06" name="object 106"/>
          <p:cNvSpPr/>
          <p:nvPr/>
        </p:nvSpPr>
        <p:spPr>
          <a:xfrm>
            <a:off x="4619645" y="1190228"/>
            <a:ext cx="297181" cy="489112"/>
          </a:xfrm>
          <a:custGeom>
            <a:avLst/>
            <a:gdLst/>
            <a:ahLst/>
            <a:cxnLst/>
            <a:rect l="l" t="t" r="r" b="b"/>
            <a:pathLst>
              <a:path w="351718" h="578872">
                <a:moveTo>
                  <a:pt x="135411" y="515435"/>
                </a:moveTo>
                <a:lnTo>
                  <a:pt x="124601" y="509103"/>
                </a:lnTo>
                <a:lnTo>
                  <a:pt x="112244" y="501228"/>
                </a:lnTo>
                <a:lnTo>
                  <a:pt x="97875" y="491657"/>
                </a:lnTo>
                <a:lnTo>
                  <a:pt x="81026" y="480237"/>
                </a:lnTo>
                <a:lnTo>
                  <a:pt x="88146" y="484870"/>
                </a:lnTo>
                <a:lnTo>
                  <a:pt x="97724" y="490468"/>
                </a:lnTo>
                <a:lnTo>
                  <a:pt x="108804" y="496358"/>
                </a:lnTo>
                <a:lnTo>
                  <a:pt x="121035" y="502285"/>
                </a:lnTo>
                <a:lnTo>
                  <a:pt x="134065" y="507996"/>
                </a:lnTo>
                <a:lnTo>
                  <a:pt x="147542" y="513237"/>
                </a:lnTo>
                <a:lnTo>
                  <a:pt x="161114" y="517755"/>
                </a:lnTo>
                <a:lnTo>
                  <a:pt x="174429" y="521296"/>
                </a:lnTo>
                <a:lnTo>
                  <a:pt x="187136" y="523607"/>
                </a:lnTo>
                <a:lnTo>
                  <a:pt x="198882" y="524433"/>
                </a:lnTo>
                <a:lnTo>
                  <a:pt x="208040" y="524416"/>
                </a:lnTo>
                <a:lnTo>
                  <a:pt x="222205" y="523947"/>
                </a:lnTo>
                <a:lnTo>
                  <a:pt x="232553" y="522173"/>
                </a:lnTo>
                <a:lnTo>
                  <a:pt x="241450" y="518221"/>
                </a:lnTo>
                <a:lnTo>
                  <a:pt x="251264" y="511218"/>
                </a:lnTo>
                <a:lnTo>
                  <a:pt x="264363" y="500291"/>
                </a:lnTo>
                <a:lnTo>
                  <a:pt x="254760" y="501923"/>
                </a:lnTo>
                <a:lnTo>
                  <a:pt x="231717" y="505792"/>
                </a:lnTo>
                <a:lnTo>
                  <a:pt x="211839" y="508952"/>
                </a:lnTo>
                <a:lnTo>
                  <a:pt x="194792" y="511337"/>
                </a:lnTo>
                <a:lnTo>
                  <a:pt x="180239" y="512881"/>
                </a:lnTo>
                <a:lnTo>
                  <a:pt x="167844" y="513519"/>
                </a:lnTo>
                <a:lnTo>
                  <a:pt x="157271" y="513184"/>
                </a:lnTo>
                <a:lnTo>
                  <a:pt x="148185" y="511810"/>
                </a:lnTo>
                <a:lnTo>
                  <a:pt x="140251" y="509331"/>
                </a:lnTo>
                <a:lnTo>
                  <a:pt x="133131" y="505681"/>
                </a:lnTo>
                <a:lnTo>
                  <a:pt x="126491" y="500794"/>
                </a:lnTo>
                <a:lnTo>
                  <a:pt x="119994" y="494603"/>
                </a:lnTo>
                <a:lnTo>
                  <a:pt x="113304" y="487043"/>
                </a:lnTo>
                <a:lnTo>
                  <a:pt x="106087" y="478047"/>
                </a:lnTo>
                <a:lnTo>
                  <a:pt x="98005" y="467550"/>
                </a:lnTo>
                <a:lnTo>
                  <a:pt x="101186" y="470854"/>
                </a:lnTo>
                <a:lnTo>
                  <a:pt x="110129" y="478126"/>
                </a:lnTo>
                <a:lnTo>
                  <a:pt x="120646" y="484460"/>
                </a:lnTo>
                <a:lnTo>
                  <a:pt x="122161" y="460387"/>
                </a:lnTo>
                <a:lnTo>
                  <a:pt x="125693" y="462578"/>
                </a:lnTo>
                <a:lnTo>
                  <a:pt x="138036" y="468850"/>
                </a:lnTo>
                <a:lnTo>
                  <a:pt x="150383" y="473443"/>
                </a:lnTo>
                <a:lnTo>
                  <a:pt x="165955" y="477459"/>
                </a:lnTo>
                <a:lnTo>
                  <a:pt x="184570" y="480017"/>
                </a:lnTo>
                <a:lnTo>
                  <a:pt x="206044" y="480237"/>
                </a:lnTo>
                <a:lnTo>
                  <a:pt x="212648" y="479885"/>
                </a:lnTo>
                <a:lnTo>
                  <a:pt x="234861" y="478588"/>
                </a:lnTo>
                <a:lnTo>
                  <a:pt x="252404" y="477092"/>
                </a:lnTo>
                <a:lnTo>
                  <a:pt x="266072" y="474999"/>
                </a:lnTo>
                <a:lnTo>
                  <a:pt x="276659" y="471911"/>
                </a:lnTo>
                <a:lnTo>
                  <a:pt x="284960" y="467432"/>
                </a:lnTo>
                <a:lnTo>
                  <a:pt x="291771" y="461164"/>
                </a:lnTo>
                <a:lnTo>
                  <a:pt x="297887" y="452708"/>
                </a:lnTo>
                <a:lnTo>
                  <a:pt x="304103" y="441669"/>
                </a:lnTo>
                <a:lnTo>
                  <a:pt x="311213" y="427647"/>
                </a:lnTo>
                <a:lnTo>
                  <a:pt x="310935" y="427863"/>
                </a:lnTo>
                <a:lnTo>
                  <a:pt x="300314" y="436077"/>
                </a:lnTo>
                <a:lnTo>
                  <a:pt x="290882" y="443151"/>
                </a:lnTo>
                <a:lnTo>
                  <a:pt x="282327" y="449116"/>
                </a:lnTo>
                <a:lnTo>
                  <a:pt x="274333" y="454007"/>
                </a:lnTo>
                <a:lnTo>
                  <a:pt x="266587" y="457855"/>
                </a:lnTo>
                <a:lnTo>
                  <a:pt x="258774" y="460694"/>
                </a:lnTo>
                <a:lnTo>
                  <a:pt x="250580" y="462557"/>
                </a:lnTo>
                <a:lnTo>
                  <a:pt x="241691" y="463476"/>
                </a:lnTo>
                <a:lnTo>
                  <a:pt x="231793" y="463485"/>
                </a:lnTo>
                <a:lnTo>
                  <a:pt x="220572" y="462617"/>
                </a:lnTo>
                <a:lnTo>
                  <a:pt x="207712" y="460904"/>
                </a:lnTo>
                <a:lnTo>
                  <a:pt x="192902" y="458379"/>
                </a:lnTo>
                <a:lnTo>
                  <a:pt x="175825" y="455076"/>
                </a:lnTo>
                <a:lnTo>
                  <a:pt x="156168" y="451027"/>
                </a:lnTo>
                <a:lnTo>
                  <a:pt x="133616" y="446265"/>
                </a:lnTo>
                <a:lnTo>
                  <a:pt x="138860" y="447140"/>
                </a:lnTo>
                <a:lnTo>
                  <a:pt x="149069" y="448770"/>
                </a:lnTo>
                <a:lnTo>
                  <a:pt x="152031" y="429082"/>
                </a:lnTo>
                <a:lnTo>
                  <a:pt x="156152" y="429456"/>
                </a:lnTo>
                <a:lnTo>
                  <a:pt x="156587" y="429495"/>
                </a:lnTo>
                <a:lnTo>
                  <a:pt x="163928" y="429976"/>
                </a:lnTo>
                <a:lnTo>
                  <a:pt x="174109" y="430366"/>
                </a:lnTo>
                <a:lnTo>
                  <a:pt x="186611" y="430446"/>
                </a:lnTo>
                <a:lnTo>
                  <a:pt x="200915" y="429995"/>
                </a:lnTo>
                <a:lnTo>
                  <a:pt x="216505" y="428794"/>
                </a:lnTo>
                <a:lnTo>
                  <a:pt x="232860" y="426624"/>
                </a:lnTo>
                <a:lnTo>
                  <a:pt x="249464" y="423265"/>
                </a:lnTo>
                <a:lnTo>
                  <a:pt x="265798" y="418497"/>
                </a:lnTo>
                <a:lnTo>
                  <a:pt x="281343" y="412102"/>
                </a:lnTo>
                <a:lnTo>
                  <a:pt x="289421" y="408167"/>
                </a:lnTo>
                <a:lnTo>
                  <a:pt x="308160" y="398728"/>
                </a:lnTo>
                <a:lnTo>
                  <a:pt x="320672" y="391216"/>
                </a:lnTo>
                <a:lnTo>
                  <a:pt x="328159" y="384227"/>
                </a:lnTo>
                <a:lnTo>
                  <a:pt x="331824" y="376356"/>
                </a:lnTo>
                <a:lnTo>
                  <a:pt x="332869" y="366198"/>
                </a:lnTo>
                <a:lnTo>
                  <a:pt x="332498" y="352348"/>
                </a:lnTo>
                <a:lnTo>
                  <a:pt x="319781" y="363122"/>
                </a:lnTo>
                <a:lnTo>
                  <a:pt x="308303" y="372652"/>
                </a:lnTo>
                <a:lnTo>
                  <a:pt x="298105" y="380705"/>
                </a:lnTo>
                <a:lnTo>
                  <a:pt x="288818" y="387397"/>
                </a:lnTo>
                <a:lnTo>
                  <a:pt x="280072" y="392845"/>
                </a:lnTo>
                <a:lnTo>
                  <a:pt x="271500" y="397163"/>
                </a:lnTo>
                <a:lnTo>
                  <a:pt x="262733" y="400467"/>
                </a:lnTo>
                <a:lnTo>
                  <a:pt x="253402" y="402874"/>
                </a:lnTo>
                <a:lnTo>
                  <a:pt x="243138" y="404498"/>
                </a:lnTo>
                <a:lnTo>
                  <a:pt x="231572" y="405456"/>
                </a:lnTo>
                <a:lnTo>
                  <a:pt x="218337" y="405864"/>
                </a:lnTo>
                <a:lnTo>
                  <a:pt x="203062" y="405836"/>
                </a:lnTo>
                <a:lnTo>
                  <a:pt x="185380" y="405489"/>
                </a:lnTo>
                <a:lnTo>
                  <a:pt x="164922" y="404939"/>
                </a:lnTo>
                <a:lnTo>
                  <a:pt x="173789" y="405149"/>
                </a:lnTo>
                <a:lnTo>
                  <a:pt x="189224" y="404569"/>
                </a:lnTo>
                <a:lnTo>
                  <a:pt x="204217" y="402918"/>
                </a:lnTo>
                <a:lnTo>
                  <a:pt x="218684" y="400366"/>
                </a:lnTo>
                <a:lnTo>
                  <a:pt x="232541" y="397086"/>
                </a:lnTo>
                <a:lnTo>
                  <a:pt x="245706" y="393247"/>
                </a:lnTo>
                <a:lnTo>
                  <a:pt x="258095" y="389023"/>
                </a:lnTo>
                <a:lnTo>
                  <a:pt x="269625" y="384584"/>
                </a:lnTo>
                <a:lnTo>
                  <a:pt x="280212" y="380102"/>
                </a:lnTo>
                <a:lnTo>
                  <a:pt x="289773" y="375748"/>
                </a:lnTo>
                <a:lnTo>
                  <a:pt x="298226" y="371693"/>
                </a:lnTo>
                <a:lnTo>
                  <a:pt x="305485" y="368109"/>
                </a:lnTo>
                <a:lnTo>
                  <a:pt x="311205" y="365205"/>
                </a:lnTo>
                <a:lnTo>
                  <a:pt x="321105" y="359502"/>
                </a:lnTo>
                <a:lnTo>
                  <a:pt x="327806" y="353283"/>
                </a:lnTo>
                <a:lnTo>
                  <a:pt x="332688" y="344374"/>
                </a:lnTo>
                <a:lnTo>
                  <a:pt x="333023" y="343336"/>
                </a:lnTo>
                <a:lnTo>
                  <a:pt x="328201" y="346760"/>
                </a:lnTo>
                <a:lnTo>
                  <a:pt x="318811" y="351439"/>
                </a:lnTo>
                <a:lnTo>
                  <a:pt x="307030" y="355808"/>
                </a:lnTo>
                <a:lnTo>
                  <a:pt x="292599" y="360031"/>
                </a:lnTo>
                <a:lnTo>
                  <a:pt x="289950" y="360679"/>
                </a:lnTo>
                <a:lnTo>
                  <a:pt x="283073" y="363546"/>
                </a:lnTo>
                <a:lnTo>
                  <a:pt x="272524" y="366855"/>
                </a:lnTo>
                <a:lnTo>
                  <a:pt x="260136" y="369858"/>
                </a:lnTo>
                <a:lnTo>
                  <a:pt x="245537" y="372726"/>
                </a:lnTo>
                <a:lnTo>
                  <a:pt x="228357" y="375628"/>
                </a:lnTo>
                <a:lnTo>
                  <a:pt x="208226" y="378736"/>
                </a:lnTo>
                <a:lnTo>
                  <a:pt x="184772" y="382219"/>
                </a:lnTo>
                <a:lnTo>
                  <a:pt x="189064" y="203187"/>
                </a:lnTo>
                <a:lnTo>
                  <a:pt x="200522" y="194934"/>
                </a:lnTo>
                <a:lnTo>
                  <a:pt x="217279" y="181401"/>
                </a:lnTo>
                <a:lnTo>
                  <a:pt x="231842" y="167822"/>
                </a:lnTo>
                <a:lnTo>
                  <a:pt x="244367" y="154302"/>
                </a:lnTo>
                <a:lnTo>
                  <a:pt x="255012" y="140943"/>
                </a:lnTo>
                <a:lnTo>
                  <a:pt x="263933" y="127849"/>
                </a:lnTo>
                <a:lnTo>
                  <a:pt x="271287" y="115122"/>
                </a:lnTo>
                <a:lnTo>
                  <a:pt x="277230" y="102867"/>
                </a:lnTo>
                <a:lnTo>
                  <a:pt x="281920" y="91187"/>
                </a:lnTo>
                <a:lnTo>
                  <a:pt x="285512" y="80184"/>
                </a:lnTo>
                <a:lnTo>
                  <a:pt x="288163" y="69961"/>
                </a:lnTo>
                <a:lnTo>
                  <a:pt x="290031" y="60623"/>
                </a:lnTo>
                <a:lnTo>
                  <a:pt x="291272" y="52272"/>
                </a:lnTo>
                <a:lnTo>
                  <a:pt x="292042" y="45012"/>
                </a:lnTo>
                <a:lnTo>
                  <a:pt x="292498" y="38945"/>
                </a:lnTo>
                <a:lnTo>
                  <a:pt x="293473" y="20006"/>
                </a:lnTo>
                <a:lnTo>
                  <a:pt x="291448" y="10319"/>
                </a:lnTo>
                <a:lnTo>
                  <a:pt x="284213" y="0"/>
                </a:lnTo>
                <a:lnTo>
                  <a:pt x="279980" y="21586"/>
                </a:lnTo>
                <a:lnTo>
                  <a:pt x="274597" y="41640"/>
                </a:lnTo>
                <a:lnTo>
                  <a:pt x="268170" y="60223"/>
                </a:lnTo>
                <a:lnTo>
                  <a:pt x="260809" y="77398"/>
                </a:lnTo>
                <a:lnTo>
                  <a:pt x="252620" y="93227"/>
                </a:lnTo>
                <a:lnTo>
                  <a:pt x="243711" y="107774"/>
                </a:lnTo>
                <a:lnTo>
                  <a:pt x="234190" y="121100"/>
                </a:lnTo>
                <a:lnTo>
                  <a:pt x="224164" y="133269"/>
                </a:lnTo>
                <a:lnTo>
                  <a:pt x="213742" y="144343"/>
                </a:lnTo>
                <a:lnTo>
                  <a:pt x="203031" y="154384"/>
                </a:lnTo>
                <a:lnTo>
                  <a:pt x="192139" y="163455"/>
                </a:lnTo>
                <a:lnTo>
                  <a:pt x="181174" y="171620"/>
                </a:lnTo>
                <a:lnTo>
                  <a:pt x="170242" y="178939"/>
                </a:lnTo>
                <a:lnTo>
                  <a:pt x="159453" y="185477"/>
                </a:lnTo>
                <a:lnTo>
                  <a:pt x="148914" y="191295"/>
                </a:lnTo>
                <a:lnTo>
                  <a:pt x="138732" y="196456"/>
                </a:lnTo>
                <a:lnTo>
                  <a:pt x="129015" y="201023"/>
                </a:lnTo>
                <a:lnTo>
                  <a:pt x="119871" y="205059"/>
                </a:lnTo>
                <a:lnTo>
                  <a:pt x="111408" y="208625"/>
                </a:lnTo>
                <a:lnTo>
                  <a:pt x="103733" y="211785"/>
                </a:lnTo>
                <a:lnTo>
                  <a:pt x="102218" y="212416"/>
                </a:lnTo>
                <a:lnTo>
                  <a:pt x="84156" y="221405"/>
                </a:lnTo>
                <a:lnTo>
                  <a:pt x="69869" y="231001"/>
                </a:lnTo>
                <a:lnTo>
                  <a:pt x="58759" y="240650"/>
                </a:lnTo>
                <a:lnTo>
                  <a:pt x="50231" y="249795"/>
                </a:lnTo>
                <a:lnTo>
                  <a:pt x="43689" y="257881"/>
                </a:lnTo>
                <a:lnTo>
                  <a:pt x="38536" y="264353"/>
                </a:lnTo>
                <a:lnTo>
                  <a:pt x="34175" y="268655"/>
                </a:lnTo>
                <a:lnTo>
                  <a:pt x="26231" y="273186"/>
                </a:lnTo>
                <a:lnTo>
                  <a:pt x="17369" y="272451"/>
                </a:lnTo>
                <a:lnTo>
                  <a:pt x="0" y="265798"/>
                </a:lnTo>
                <a:lnTo>
                  <a:pt x="95" y="271743"/>
                </a:lnTo>
                <a:lnTo>
                  <a:pt x="592" y="288115"/>
                </a:lnTo>
                <a:lnTo>
                  <a:pt x="1090" y="299526"/>
                </a:lnTo>
                <a:lnTo>
                  <a:pt x="1807" y="312723"/>
                </a:lnTo>
                <a:lnTo>
                  <a:pt x="2781" y="327430"/>
                </a:lnTo>
                <a:lnTo>
                  <a:pt x="4053" y="343373"/>
                </a:lnTo>
                <a:lnTo>
                  <a:pt x="5662" y="360279"/>
                </a:lnTo>
                <a:lnTo>
                  <a:pt x="7648" y="377874"/>
                </a:lnTo>
                <a:lnTo>
                  <a:pt x="10050" y="395883"/>
                </a:lnTo>
                <a:lnTo>
                  <a:pt x="12906" y="414032"/>
                </a:lnTo>
                <a:lnTo>
                  <a:pt x="16258" y="432048"/>
                </a:lnTo>
                <a:lnTo>
                  <a:pt x="20143" y="449656"/>
                </a:lnTo>
                <a:lnTo>
                  <a:pt x="24603" y="466582"/>
                </a:lnTo>
                <a:lnTo>
                  <a:pt x="29675" y="482552"/>
                </a:lnTo>
                <a:lnTo>
                  <a:pt x="35400" y="497292"/>
                </a:lnTo>
                <a:lnTo>
                  <a:pt x="41816" y="510529"/>
                </a:lnTo>
                <a:lnTo>
                  <a:pt x="48964" y="521987"/>
                </a:lnTo>
                <a:lnTo>
                  <a:pt x="56883" y="531393"/>
                </a:lnTo>
                <a:lnTo>
                  <a:pt x="65991" y="540489"/>
                </a:lnTo>
                <a:lnTo>
                  <a:pt x="79950" y="554204"/>
                </a:lnTo>
                <a:lnTo>
                  <a:pt x="91283" y="564655"/>
                </a:lnTo>
                <a:lnTo>
                  <a:pt x="100642" y="572087"/>
                </a:lnTo>
                <a:lnTo>
                  <a:pt x="116062" y="578872"/>
                </a:lnTo>
                <a:lnTo>
                  <a:pt x="123431" y="578716"/>
                </a:lnTo>
                <a:lnTo>
                  <a:pt x="131446" y="576521"/>
                </a:lnTo>
                <a:lnTo>
                  <a:pt x="139607" y="573025"/>
                </a:lnTo>
                <a:lnTo>
                  <a:pt x="135995" y="572029"/>
                </a:lnTo>
                <a:lnTo>
                  <a:pt x="128270" y="568092"/>
                </a:lnTo>
                <a:lnTo>
                  <a:pt x="119655" y="562096"/>
                </a:lnTo>
                <a:lnTo>
                  <a:pt x="109815" y="553947"/>
                </a:lnTo>
                <a:lnTo>
                  <a:pt x="98414" y="543550"/>
                </a:lnTo>
                <a:lnTo>
                  <a:pt x="85117" y="530808"/>
                </a:lnTo>
                <a:lnTo>
                  <a:pt x="69588" y="515626"/>
                </a:lnTo>
                <a:lnTo>
                  <a:pt x="68338" y="514400"/>
                </a:lnTo>
                <a:lnTo>
                  <a:pt x="88998" y="531696"/>
                </a:lnTo>
                <a:lnTo>
                  <a:pt x="73373" y="496864"/>
                </a:lnTo>
                <a:lnTo>
                  <a:pt x="72428" y="495985"/>
                </a:lnTo>
                <a:lnTo>
                  <a:pt x="80789" y="502645"/>
                </a:lnTo>
                <a:lnTo>
                  <a:pt x="87386" y="507313"/>
                </a:lnTo>
                <a:lnTo>
                  <a:pt x="98054" y="514164"/>
                </a:lnTo>
                <a:lnTo>
                  <a:pt x="110440" y="521371"/>
                </a:lnTo>
                <a:lnTo>
                  <a:pt x="124004" y="528389"/>
                </a:lnTo>
                <a:lnTo>
                  <a:pt x="138203" y="534672"/>
                </a:lnTo>
                <a:lnTo>
                  <a:pt x="152497" y="539674"/>
                </a:lnTo>
                <a:lnTo>
                  <a:pt x="166344" y="542848"/>
                </a:lnTo>
                <a:lnTo>
                  <a:pt x="172461" y="543794"/>
                </a:lnTo>
                <a:lnTo>
                  <a:pt x="187838" y="545831"/>
                </a:lnTo>
                <a:lnTo>
                  <a:pt x="198657" y="545908"/>
                </a:lnTo>
                <a:lnTo>
                  <a:pt x="207419" y="543460"/>
                </a:lnTo>
                <a:lnTo>
                  <a:pt x="216622" y="537921"/>
                </a:lnTo>
                <a:lnTo>
                  <a:pt x="228765" y="528726"/>
                </a:lnTo>
                <a:lnTo>
                  <a:pt x="222280" y="528963"/>
                </a:lnTo>
                <a:lnTo>
                  <a:pt x="207024" y="529451"/>
                </a:lnTo>
                <a:lnTo>
                  <a:pt x="193958" y="529624"/>
                </a:lnTo>
                <a:lnTo>
                  <a:pt x="182617" y="529327"/>
                </a:lnTo>
                <a:lnTo>
                  <a:pt x="172531" y="528407"/>
                </a:lnTo>
                <a:lnTo>
                  <a:pt x="163235" y="526711"/>
                </a:lnTo>
                <a:lnTo>
                  <a:pt x="154260" y="524086"/>
                </a:lnTo>
                <a:lnTo>
                  <a:pt x="145141" y="520379"/>
                </a:lnTo>
                <a:lnTo>
                  <a:pt x="135411" y="515435"/>
                </a:lnTo>
                <a:close/>
              </a:path>
              <a:path w="351718" h="578872">
                <a:moveTo>
                  <a:pt x="342519" y="309791"/>
                </a:moveTo>
                <a:lnTo>
                  <a:pt x="342306" y="310066"/>
                </a:lnTo>
                <a:lnTo>
                  <a:pt x="342498" y="309868"/>
                </a:lnTo>
                <a:close/>
              </a:path>
              <a:path w="351718" h="578872">
                <a:moveTo>
                  <a:pt x="344610" y="329221"/>
                </a:moveTo>
                <a:lnTo>
                  <a:pt x="347021" y="321662"/>
                </a:lnTo>
                <a:lnTo>
                  <a:pt x="348333" y="312972"/>
                </a:lnTo>
                <a:lnTo>
                  <a:pt x="348804" y="302989"/>
                </a:lnTo>
                <a:lnTo>
                  <a:pt x="348766" y="299024"/>
                </a:lnTo>
                <a:lnTo>
                  <a:pt x="347682" y="302163"/>
                </a:lnTo>
                <a:lnTo>
                  <a:pt x="343713" y="308621"/>
                </a:lnTo>
                <a:lnTo>
                  <a:pt x="342498" y="309868"/>
                </a:lnTo>
                <a:lnTo>
                  <a:pt x="337132" y="330601"/>
                </a:lnTo>
                <a:lnTo>
                  <a:pt x="333023" y="343336"/>
                </a:lnTo>
                <a:lnTo>
                  <a:pt x="335459" y="341606"/>
                </a:lnTo>
                <a:lnTo>
                  <a:pt x="340842" y="335815"/>
                </a:lnTo>
                <a:lnTo>
                  <a:pt x="344610" y="329221"/>
                </a:lnTo>
                <a:close/>
              </a:path>
              <a:path w="351718" h="578872">
                <a:moveTo>
                  <a:pt x="309239" y="329191"/>
                </a:moveTo>
                <a:lnTo>
                  <a:pt x="294944" y="333806"/>
                </a:lnTo>
                <a:lnTo>
                  <a:pt x="293572" y="334188"/>
                </a:lnTo>
                <a:lnTo>
                  <a:pt x="290559" y="335299"/>
                </a:lnTo>
                <a:lnTo>
                  <a:pt x="277404" y="339241"/>
                </a:lnTo>
                <a:lnTo>
                  <a:pt x="261615" y="343300"/>
                </a:lnTo>
                <a:lnTo>
                  <a:pt x="242827" y="347666"/>
                </a:lnTo>
                <a:lnTo>
                  <a:pt x="220674" y="352529"/>
                </a:lnTo>
                <a:lnTo>
                  <a:pt x="194792" y="358076"/>
                </a:lnTo>
                <a:lnTo>
                  <a:pt x="203187" y="227329"/>
                </a:lnTo>
                <a:lnTo>
                  <a:pt x="215045" y="219531"/>
                </a:lnTo>
                <a:lnTo>
                  <a:pt x="225820" y="211774"/>
                </a:lnTo>
                <a:lnTo>
                  <a:pt x="238977" y="200698"/>
                </a:lnTo>
                <a:lnTo>
                  <a:pt x="250911" y="189129"/>
                </a:lnTo>
                <a:lnTo>
                  <a:pt x="261654" y="177276"/>
                </a:lnTo>
                <a:lnTo>
                  <a:pt x="271236" y="165350"/>
                </a:lnTo>
                <a:lnTo>
                  <a:pt x="279688" y="153561"/>
                </a:lnTo>
                <a:lnTo>
                  <a:pt x="287041" y="142118"/>
                </a:lnTo>
                <a:lnTo>
                  <a:pt x="293325" y="131231"/>
                </a:lnTo>
                <a:lnTo>
                  <a:pt x="298571" y="121111"/>
                </a:lnTo>
                <a:lnTo>
                  <a:pt x="302810" y="111967"/>
                </a:lnTo>
                <a:lnTo>
                  <a:pt x="306072" y="104010"/>
                </a:lnTo>
                <a:lnTo>
                  <a:pt x="308389" y="97449"/>
                </a:lnTo>
                <a:lnTo>
                  <a:pt x="310915" y="87539"/>
                </a:lnTo>
                <a:lnTo>
                  <a:pt x="312365" y="78461"/>
                </a:lnTo>
                <a:lnTo>
                  <a:pt x="311797" y="69740"/>
                </a:lnTo>
                <a:lnTo>
                  <a:pt x="308716" y="57651"/>
                </a:lnTo>
                <a:lnTo>
                  <a:pt x="302628" y="38468"/>
                </a:lnTo>
                <a:lnTo>
                  <a:pt x="300293" y="52272"/>
                </a:lnTo>
                <a:lnTo>
                  <a:pt x="297428" y="68634"/>
                </a:lnTo>
                <a:lnTo>
                  <a:pt x="294668" y="83000"/>
                </a:lnTo>
                <a:lnTo>
                  <a:pt x="291839" y="95623"/>
                </a:lnTo>
                <a:lnTo>
                  <a:pt x="288767" y="106757"/>
                </a:lnTo>
                <a:lnTo>
                  <a:pt x="285277" y="116653"/>
                </a:lnTo>
                <a:lnTo>
                  <a:pt x="281195" y="125565"/>
                </a:lnTo>
                <a:lnTo>
                  <a:pt x="276346" y="133746"/>
                </a:lnTo>
                <a:lnTo>
                  <a:pt x="270558" y="141447"/>
                </a:lnTo>
                <a:lnTo>
                  <a:pt x="263654" y="148923"/>
                </a:lnTo>
                <a:lnTo>
                  <a:pt x="255462" y="156426"/>
                </a:lnTo>
                <a:lnTo>
                  <a:pt x="245806" y="164208"/>
                </a:lnTo>
                <a:lnTo>
                  <a:pt x="234513" y="172522"/>
                </a:lnTo>
                <a:lnTo>
                  <a:pt x="221408" y="181621"/>
                </a:lnTo>
                <a:lnTo>
                  <a:pt x="206316" y="191759"/>
                </a:lnTo>
                <a:lnTo>
                  <a:pt x="189064" y="203187"/>
                </a:lnTo>
                <a:lnTo>
                  <a:pt x="184772" y="382219"/>
                </a:lnTo>
                <a:lnTo>
                  <a:pt x="203220" y="378738"/>
                </a:lnTo>
                <a:lnTo>
                  <a:pt x="230831" y="373461"/>
                </a:lnTo>
                <a:lnTo>
                  <a:pt x="254758" y="368694"/>
                </a:lnTo>
                <a:lnTo>
                  <a:pt x="275262" y="364272"/>
                </a:lnTo>
                <a:lnTo>
                  <a:pt x="289950" y="360679"/>
                </a:lnTo>
                <a:lnTo>
                  <a:pt x="300133" y="355330"/>
                </a:lnTo>
                <a:lnTo>
                  <a:pt x="307387" y="350083"/>
                </a:lnTo>
                <a:lnTo>
                  <a:pt x="314284" y="343850"/>
                </a:lnTo>
                <a:lnTo>
                  <a:pt x="321194" y="336460"/>
                </a:lnTo>
                <a:lnTo>
                  <a:pt x="328489" y="327742"/>
                </a:lnTo>
                <a:lnTo>
                  <a:pt x="336540" y="317528"/>
                </a:lnTo>
                <a:lnTo>
                  <a:pt x="342306" y="310066"/>
                </a:lnTo>
                <a:lnTo>
                  <a:pt x="338089" y="314395"/>
                </a:lnTo>
                <a:lnTo>
                  <a:pt x="330606" y="319643"/>
                </a:lnTo>
                <a:lnTo>
                  <a:pt x="321058" y="324522"/>
                </a:lnTo>
                <a:lnTo>
                  <a:pt x="309239" y="329191"/>
                </a:lnTo>
                <a:close/>
              </a:path>
              <a:path w="351718" h="578872">
                <a:moveTo>
                  <a:pt x="290638" y="311009"/>
                </a:moveTo>
                <a:lnTo>
                  <a:pt x="295243" y="309524"/>
                </a:lnTo>
                <a:lnTo>
                  <a:pt x="305583" y="305159"/>
                </a:lnTo>
                <a:lnTo>
                  <a:pt x="314063" y="300256"/>
                </a:lnTo>
                <a:lnTo>
                  <a:pt x="321037" y="294592"/>
                </a:lnTo>
                <a:lnTo>
                  <a:pt x="326862" y="287945"/>
                </a:lnTo>
                <a:lnTo>
                  <a:pt x="331892" y="280091"/>
                </a:lnTo>
                <a:lnTo>
                  <a:pt x="336484" y="270808"/>
                </a:lnTo>
                <a:lnTo>
                  <a:pt x="340993" y="259874"/>
                </a:lnTo>
                <a:lnTo>
                  <a:pt x="345775" y="247066"/>
                </a:lnTo>
                <a:lnTo>
                  <a:pt x="348259" y="240220"/>
                </a:lnTo>
                <a:lnTo>
                  <a:pt x="349902" y="254094"/>
                </a:lnTo>
                <a:lnTo>
                  <a:pt x="350179" y="256863"/>
                </a:lnTo>
                <a:lnTo>
                  <a:pt x="350350" y="246877"/>
                </a:lnTo>
                <a:lnTo>
                  <a:pt x="349725" y="234166"/>
                </a:lnTo>
                <a:lnTo>
                  <a:pt x="348484" y="219661"/>
                </a:lnTo>
                <a:lnTo>
                  <a:pt x="346824" y="203187"/>
                </a:lnTo>
                <a:lnTo>
                  <a:pt x="346072" y="205015"/>
                </a:lnTo>
                <a:lnTo>
                  <a:pt x="339641" y="220529"/>
                </a:lnTo>
                <a:lnTo>
                  <a:pt x="333853" y="233893"/>
                </a:lnTo>
                <a:lnTo>
                  <a:pt x="328398" y="245332"/>
                </a:lnTo>
                <a:lnTo>
                  <a:pt x="322966" y="255070"/>
                </a:lnTo>
                <a:lnTo>
                  <a:pt x="317248" y="263333"/>
                </a:lnTo>
                <a:lnTo>
                  <a:pt x="310934" y="270344"/>
                </a:lnTo>
                <a:lnTo>
                  <a:pt x="303713" y="276329"/>
                </a:lnTo>
                <a:lnTo>
                  <a:pt x="295275" y="281512"/>
                </a:lnTo>
                <a:lnTo>
                  <a:pt x="285312" y="286118"/>
                </a:lnTo>
                <a:lnTo>
                  <a:pt x="273512" y="290372"/>
                </a:lnTo>
                <a:lnTo>
                  <a:pt x="259566" y="294498"/>
                </a:lnTo>
                <a:lnTo>
                  <a:pt x="243164" y="298721"/>
                </a:lnTo>
                <a:lnTo>
                  <a:pt x="223996" y="303265"/>
                </a:lnTo>
                <a:lnTo>
                  <a:pt x="203187" y="331063"/>
                </a:lnTo>
                <a:lnTo>
                  <a:pt x="212297" y="329131"/>
                </a:lnTo>
                <a:lnTo>
                  <a:pt x="237700" y="323695"/>
                </a:lnTo>
                <a:lnTo>
                  <a:pt x="259913" y="318757"/>
                </a:lnTo>
                <a:lnTo>
                  <a:pt x="279135" y="314140"/>
                </a:lnTo>
                <a:lnTo>
                  <a:pt x="290638" y="311009"/>
                </a:lnTo>
                <a:close/>
              </a:path>
              <a:path w="351718" h="578872">
                <a:moveTo>
                  <a:pt x="324134" y="316918"/>
                </a:moveTo>
                <a:lnTo>
                  <a:pt x="329592" y="310723"/>
                </a:lnTo>
                <a:lnTo>
                  <a:pt x="334606" y="303510"/>
                </a:lnTo>
                <a:lnTo>
                  <a:pt x="339542" y="295088"/>
                </a:lnTo>
                <a:lnTo>
                  <a:pt x="344763" y="285270"/>
                </a:lnTo>
                <a:lnTo>
                  <a:pt x="348259" y="278485"/>
                </a:lnTo>
                <a:lnTo>
                  <a:pt x="348694" y="291548"/>
                </a:lnTo>
                <a:lnTo>
                  <a:pt x="348766" y="299024"/>
                </a:lnTo>
                <a:lnTo>
                  <a:pt x="350203" y="294864"/>
                </a:lnTo>
                <a:lnTo>
                  <a:pt x="351479" y="286565"/>
                </a:lnTo>
                <a:lnTo>
                  <a:pt x="351718" y="277108"/>
                </a:lnTo>
                <a:lnTo>
                  <a:pt x="351124" y="266337"/>
                </a:lnTo>
                <a:lnTo>
                  <a:pt x="350179" y="256863"/>
                </a:lnTo>
                <a:lnTo>
                  <a:pt x="350160" y="257972"/>
                </a:lnTo>
                <a:lnTo>
                  <a:pt x="348957" y="267626"/>
                </a:lnTo>
                <a:lnTo>
                  <a:pt x="346544" y="276016"/>
                </a:lnTo>
                <a:lnTo>
                  <a:pt x="342723" y="283318"/>
                </a:lnTo>
                <a:lnTo>
                  <a:pt x="337295" y="289707"/>
                </a:lnTo>
                <a:lnTo>
                  <a:pt x="330063" y="295360"/>
                </a:lnTo>
                <a:lnTo>
                  <a:pt x="320829" y="300454"/>
                </a:lnTo>
                <a:lnTo>
                  <a:pt x="309395" y="305165"/>
                </a:lnTo>
                <a:lnTo>
                  <a:pt x="295563" y="309668"/>
                </a:lnTo>
                <a:lnTo>
                  <a:pt x="290638" y="311009"/>
                </a:lnTo>
                <a:lnTo>
                  <a:pt x="282686" y="313572"/>
                </a:lnTo>
                <a:lnTo>
                  <a:pt x="267558" y="317528"/>
                </a:lnTo>
                <a:lnTo>
                  <a:pt x="249502" y="321613"/>
                </a:lnTo>
                <a:lnTo>
                  <a:pt x="228164" y="326051"/>
                </a:lnTo>
                <a:lnTo>
                  <a:pt x="203187" y="331063"/>
                </a:lnTo>
                <a:lnTo>
                  <a:pt x="223996" y="303265"/>
                </a:lnTo>
                <a:lnTo>
                  <a:pt x="201752" y="308355"/>
                </a:lnTo>
                <a:lnTo>
                  <a:pt x="226815" y="300399"/>
                </a:lnTo>
                <a:lnTo>
                  <a:pt x="245059" y="293057"/>
                </a:lnTo>
                <a:lnTo>
                  <a:pt x="261146" y="285195"/>
                </a:lnTo>
                <a:lnTo>
                  <a:pt x="275227" y="276953"/>
                </a:lnTo>
                <a:lnTo>
                  <a:pt x="287455" y="268472"/>
                </a:lnTo>
                <a:lnTo>
                  <a:pt x="297982" y="259894"/>
                </a:lnTo>
                <a:lnTo>
                  <a:pt x="306959" y="251358"/>
                </a:lnTo>
                <a:lnTo>
                  <a:pt x="314538" y="243005"/>
                </a:lnTo>
                <a:lnTo>
                  <a:pt x="320872" y="234976"/>
                </a:lnTo>
                <a:lnTo>
                  <a:pt x="326113" y="227412"/>
                </a:lnTo>
                <a:lnTo>
                  <a:pt x="330411" y="220453"/>
                </a:lnTo>
                <a:lnTo>
                  <a:pt x="333920" y="214240"/>
                </a:lnTo>
                <a:lnTo>
                  <a:pt x="336791" y="208914"/>
                </a:lnTo>
                <a:lnTo>
                  <a:pt x="343333" y="196103"/>
                </a:lnTo>
                <a:lnTo>
                  <a:pt x="345754" y="187031"/>
                </a:lnTo>
                <a:lnTo>
                  <a:pt x="344442" y="177130"/>
                </a:lnTo>
                <a:lnTo>
                  <a:pt x="339661" y="162051"/>
                </a:lnTo>
                <a:lnTo>
                  <a:pt x="338230" y="169833"/>
                </a:lnTo>
                <a:lnTo>
                  <a:pt x="335529" y="183913"/>
                </a:lnTo>
                <a:lnTo>
                  <a:pt x="332834" y="196126"/>
                </a:lnTo>
                <a:lnTo>
                  <a:pt x="329877" y="206715"/>
                </a:lnTo>
                <a:lnTo>
                  <a:pt x="326389" y="215925"/>
                </a:lnTo>
                <a:lnTo>
                  <a:pt x="322101" y="223997"/>
                </a:lnTo>
                <a:lnTo>
                  <a:pt x="316745" y="231176"/>
                </a:lnTo>
                <a:lnTo>
                  <a:pt x="310052" y="237705"/>
                </a:lnTo>
                <a:lnTo>
                  <a:pt x="301752" y="243828"/>
                </a:lnTo>
                <a:lnTo>
                  <a:pt x="291579" y="249786"/>
                </a:lnTo>
                <a:lnTo>
                  <a:pt x="279262" y="255825"/>
                </a:lnTo>
                <a:lnTo>
                  <a:pt x="264533" y="262188"/>
                </a:lnTo>
                <a:lnTo>
                  <a:pt x="247123" y="269116"/>
                </a:lnTo>
                <a:lnTo>
                  <a:pt x="226764" y="276855"/>
                </a:lnTo>
                <a:lnTo>
                  <a:pt x="203187" y="285648"/>
                </a:lnTo>
                <a:lnTo>
                  <a:pt x="205001" y="284849"/>
                </a:lnTo>
                <a:lnTo>
                  <a:pt x="225026" y="275395"/>
                </a:lnTo>
                <a:lnTo>
                  <a:pt x="242608" y="265939"/>
                </a:lnTo>
                <a:lnTo>
                  <a:pt x="257934" y="256531"/>
                </a:lnTo>
                <a:lnTo>
                  <a:pt x="271191" y="247221"/>
                </a:lnTo>
                <a:lnTo>
                  <a:pt x="282564" y="238060"/>
                </a:lnTo>
                <a:lnTo>
                  <a:pt x="292242" y="229098"/>
                </a:lnTo>
                <a:lnTo>
                  <a:pt x="300412" y="220386"/>
                </a:lnTo>
                <a:lnTo>
                  <a:pt x="307259" y="211974"/>
                </a:lnTo>
                <a:lnTo>
                  <a:pt x="312971" y="203911"/>
                </a:lnTo>
                <a:lnTo>
                  <a:pt x="317735" y="196250"/>
                </a:lnTo>
                <a:lnTo>
                  <a:pt x="321737" y="189040"/>
                </a:lnTo>
                <a:lnTo>
                  <a:pt x="325165" y="182331"/>
                </a:lnTo>
                <a:lnTo>
                  <a:pt x="328206" y="176174"/>
                </a:lnTo>
                <a:lnTo>
                  <a:pt x="332126" y="168325"/>
                </a:lnTo>
                <a:lnTo>
                  <a:pt x="336938" y="157071"/>
                </a:lnTo>
                <a:lnTo>
                  <a:pt x="338241" y="148147"/>
                </a:lnTo>
                <a:lnTo>
                  <a:pt x="336221" y="138130"/>
                </a:lnTo>
                <a:lnTo>
                  <a:pt x="331063" y="123596"/>
                </a:lnTo>
                <a:lnTo>
                  <a:pt x="327671" y="136148"/>
                </a:lnTo>
                <a:lnTo>
                  <a:pt x="323376" y="151577"/>
                </a:lnTo>
                <a:lnTo>
                  <a:pt x="319331" y="164964"/>
                </a:lnTo>
                <a:lnTo>
                  <a:pt x="315292" y="176560"/>
                </a:lnTo>
                <a:lnTo>
                  <a:pt x="311017" y="186621"/>
                </a:lnTo>
                <a:lnTo>
                  <a:pt x="306262" y="195400"/>
                </a:lnTo>
                <a:lnTo>
                  <a:pt x="300784" y="203152"/>
                </a:lnTo>
                <a:lnTo>
                  <a:pt x="294339" y="210129"/>
                </a:lnTo>
                <a:lnTo>
                  <a:pt x="286686" y="216587"/>
                </a:lnTo>
                <a:lnTo>
                  <a:pt x="277580" y="222779"/>
                </a:lnTo>
                <a:lnTo>
                  <a:pt x="266778" y="228958"/>
                </a:lnTo>
                <a:lnTo>
                  <a:pt x="254038" y="235380"/>
                </a:lnTo>
                <a:lnTo>
                  <a:pt x="239115" y="242297"/>
                </a:lnTo>
                <a:lnTo>
                  <a:pt x="221768" y="249964"/>
                </a:lnTo>
                <a:lnTo>
                  <a:pt x="201752" y="258635"/>
                </a:lnTo>
                <a:lnTo>
                  <a:pt x="215213" y="251611"/>
                </a:lnTo>
                <a:lnTo>
                  <a:pt x="229099" y="243357"/>
                </a:lnTo>
                <a:lnTo>
                  <a:pt x="241846" y="234729"/>
                </a:lnTo>
                <a:lnTo>
                  <a:pt x="253507" y="225799"/>
                </a:lnTo>
                <a:lnTo>
                  <a:pt x="264136" y="216639"/>
                </a:lnTo>
                <a:lnTo>
                  <a:pt x="273785" y="207320"/>
                </a:lnTo>
                <a:lnTo>
                  <a:pt x="282508" y="197913"/>
                </a:lnTo>
                <a:lnTo>
                  <a:pt x="290358" y="188490"/>
                </a:lnTo>
                <a:lnTo>
                  <a:pt x="297389" y="179123"/>
                </a:lnTo>
                <a:lnTo>
                  <a:pt x="303652" y="169882"/>
                </a:lnTo>
                <a:lnTo>
                  <a:pt x="309203" y="160840"/>
                </a:lnTo>
                <a:lnTo>
                  <a:pt x="314093" y="152068"/>
                </a:lnTo>
                <a:lnTo>
                  <a:pt x="318376" y="143636"/>
                </a:lnTo>
                <a:lnTo>
                  <a:pt x="322971" y="133950"/>
                </a:lnTo>
                <a:lnTo>
                  <a:pt x="328687" y="120725"/>
                </a:lnTo>
                <a:lnTo>
                  <a:pt x="331179" y="111010"/>
                </a:lnTo>
                <a:lnTo>
                  <a:pt x="330497" y="102615"/>
                </a:lnTo>
                <a:lnTo>
                  <a:pt x="326691" y="93350"/>
                </a:lnTo>
                <a:lnTo>
                  <a:pt x="319811" y="81025"/>
                </a:lnTo>
                <a:lnTo>
                  <a:pt x="317362" y="92524"/>
                </a:lnTo>
                <a:lnTo>
                  <a:pt x="314273" y="106484"/>
                </a:lnTo>
                <a:lnTo>
                  <a:pt x="311280" y="118679"/>
                </a:lnTo>
                <a:lnTo>
                  <a:pt x="308164" y="129384"/>
                </a:lnTo>
                <a:lnTo>
                  <a:pt x="304706" y="138874"/>
                </a:lnTo>
                <a:lnTo>
                  <a:pt x="300688" y="147423"/>
                </a:lnTo>
                <a:lnTo>
                  <a:pt x="295890" y="155306"/>
                </a:lnTo>
                <a:lnTo>
                  <a:pt x="290094" y="162797"/>
                </a:lnTo>
                <a:lnTo>
                  <a:pt x="283081" y="170172"/>
                </a:lnTo>
                <a:lnTo>
                  <a:pt x="274632" y="177703"/>
                </a:lnTo>
                <a:lnTo>
                  <a:pt x="264528" y="185666"/>
                </a:lnTo>
                <a:lnTo>
                  <a:pt x="252550" y="194336"/>
                </a:lnTo>
                <a:lnTo>
                  <a:pt x="238480" y="203987"/>
                </a:lnTo>
                <a:lnTo>
                  <a:pt x="222098" y="214893"/>
                </a:lnTo>
                <a:lnTo>
                  <a:pt x="215045" y="219531"/>
                </a:lnTo>
                <a:lnTo>
                  <a:pt x="211411" y="222147"/>
                </a:lnTo>
                <a:lnTo>
                  <a:pt x="203187" y="227329"/>
                </a:lnTo>
                <a:lnTo>
                  <a:pt x="194792" y="358076"/>
                </a:lnTo>
                <a:lnTo>
                  <a:pt x="208899" y="354892"/>
                </a:lnTo>
                <a:lnTo>
                  <a:pt x="235151" y="348911"/>
                </a:lnTo>
                <a:lnTo>
                  <a:pt x="258106" y="343509"/>
                </a:lnTo>
                <a:lnTo>
                  <a:pt x="277968" y="338526"/>
                </a:lnTo>
                <a:lnTo>
                  <a:pt x="293572" y="334188"/>
                </a:lnTo>
                <a:lnTo>
                  <a:pt x="301444" y="331285"/>
                </a:lnTo>
                <a:lnTo>
                  <a:pt x="310425" y="327010"/>
                </a:lnTo>
                <a:lnTo>
                  <a:pt x="317866" y="322284"/>
                </a:lnTo>
                <a:lnTo>
                  <a:pt x="324134" y="316918"/>
                </a:lnTo>
                <a:close/>
              </a:path>
              <a:path w="351718" h="578872">
                <a:moveTo>
                  <a:pt x="159756" y="450280"/>
                </a:moveTo>
                <a:lnTo>
                  <a:pt x="170937" y="451548"/>
                </a:lnTo>
                <a:lnTo>
                  <a:pt x="182628" y="452452"/>
                </a:lnTo>
                <a:lnTo>
                  <a:pt x="194844" y="452870"/>
                </a:lnTo>
                <a:lnTo>
                  <a:pt x="207602" y="452681"/>
                </a:lnTo>
                <a:lnTo>
                  <a:pt x="220917" y="451762"/>
                </a:lnTo>
                <a:lnTo>
                  <a:pt x="234805" y="449991"/>
                </a:lnTo>
                <a:lnTo>
                  <a:pt x="249282" y="447247"/>
                </a:lnTo>
                <a:lnTo>
                  <a:pt x="264363" y="443407"/>
                </a:lnTo>
                <a:lnTo>
                  <a:pt x="283914" y="437593"/>
                </a:lnTo>
                <a:lnTo>
                  <a:pt x="298669" y="432480"/>
                </a:lnTo>
                <a:lnTo>
                  <a:pt x="309025" y="427230"/>
                </a:lnTo>
                <a:lnTo>
                  <a:pt x="316142" y="420782"/>
                </a:lnTo>
                <a:lnTo>
                  <a:pt x="321176" y="412077"/>
                </a:lnTo>
                <a:lnTo>
                  <a:pt x="325286" y="400054"/>
                </a:lnTo>
                <a:lnTo>
                  <a:pt x="329628" y="383654"/>
                </a:lnTo>
                <a:lnTo>
                  <a:pt x="329145" y="384419"/>
                </a:lnTo>
                <a:lnTo>
                  <a:pt x="322299" y="395175"/>
                </a:lnTo>
                <a:lnTo>
                  <a:pt x="316095" y="404474"/>
                </a:lnTo>
                <a:lnTo>
                  <a:pt x="310221" y="412396"/>
                </a:lnTo>
                <a:lnTo>
                  <a:pt x="304365" y="419022"/>
                </a:lnTo>
                <a:lnTo>
                  <a:pt x="298215" y="424429"/>
                </a:lnTo>
                <a:lnTo>
                  <a:pt x="291460" y="428699"/>
                </a:lnTo>
                <a:lnTo>
                  <a:pt x="283789" y="431911"/>
                </a:lnTo>
                <a:lnTo>
                  <a:pt x="274890" y="434145"/>
                </a:lnTo>
                <a:lnTo>
                  <a:pt x="264451" y="435480"/>
                </a:lnTo>
                <a:lnTo>
                  <a:pt x="252160" y="435996"/>
                </a:lnTo>
                <a:lnTo>
                  <a:pt x="237706" y="435773"/>
                </a:lnTo>
                <a:lnTo>
                  <a:pt x="220778" y="434890"/>
                </a:lnTo>
                <a:lnTo>
                  <a:pt x="201064" y="433428"/>
                </a:lnTo>
                <a:lnTo>
                  <a:pt x="178252" y="431465"/>
                </a:lnTo>
                <a:lnTo>
                  <a:pt x="156152" y="429456"/>
                </a:lnTo>
                <a:lnTo>
                  <a:pt x="152604" y="429142"/>
                </a:lnTo>
                <a:lnTo>
                  <a:pt x="152031" y="429082"/>
                </a:lnTo>
                <a:lnTo>
                  <a:pt x="149069" y="448770"/>
                </a:lnTo>
                <a:lnTo>
                  <a:pt x="159756" y="450280"/>
                </a:lnTo>
                <a:close/>
              </a:path>
              <a:path w="351718" h="578872">
                <a:moveTo>
                  <a:pt x="78979" y="501364"/>
                </a:moveTo>
                <a:lnTo>
                  <a:pt x="73373" y="496864"/>
                </a:lnTo>
                <a:lnTo>
                  <a:pt x="88998" y="531696"/>
                </a:lnTo>
                <a:lnTo>
                  <a:pt x="104684" y="544595"/>
                </a:lnTo>
                <a:lnTo>
                  <a:pt x="116461" y="553765"/>
                </a:lnTo>
                <a:lnTo>
                  <a:pt x="125393" y="559876"/>
                </a:lnTo>
                <a:lnTo>
                  <a:pt x="132547" y="563598"/>
                </a:lnTo>
                <a:lnTo>
                  <a:pt x="138987" y="565598"/>
                </a:lnTo>
                <a:lnTo>
                  <a:pt x="145778" y="566548"/>
                </a:lnTo>
                <a:lnTo>
                  <a:pt x="152031" y="566991"/>
                </a:lnTo>
                <a:lnTo>
                  <a:pt x="140761" y="572531"/>
                </a:lnTo>
                <a:lnTo>
                  <a:pt x="139607" y="573025"/>
                </a:lnTo>
                <a:lnTo>
                  <a:pt x="143166" y="574005"/>
                </a:lnTo>
                <a:lnTo>
                  <a:pt x="150119" y="574115"/>
                </a:lnTo>
                <a:lnTo>
                  <a:pt x="157189" y="572453"/>
                </a:lnTo>
                <a:lnTo>
                  <a:pt x="164712" y="569116"/>
                </a:lnTo>
                <a:lnTo>
                  <a:pt x="173024" y="564200"/>
                </a:lnTo>
                <a:lnTo>
                  <a:pt x="182461" y="557800"/>
                </a:lnTo>
                <a:lnTo>
                  <a:pt x="193357" y="550011"/>
                </a:lnTo>
                <a:lnTo>
                  <a:pt x="186617" y="549668"/>
                </a:lnTo>
                <a:lnTo>
                  <a:pt x="172867" y="548854"/>
                </a:lnTo>
                <a:lnTo>
                  <a:pt x="161340" y="547790"/>
                </a:lnTo>
                <a:lnTo>
                  <a:pt x="151398" y="546190"/>
                </a:lnTo>
                <a:lnTo>
                  <a:pt x="142400" y="543769"/>
                </a:lnTo>
                <a:lnTo>
                  <a:pt x="133707" y="540241"/>
                </a:lnTo>
                <a:lnTo>
                  <a:pt x="124679" y="535319"/>
                </a:lnTo>
                <a:lnTo>
                  <a:pt x="114677" y="528718"/>
                </a:lnTo>
                <a:lnTo>
                  <a:pt x="103061" y="520153"/>
                </a:lnTo>
                <a:lnTo>
                  <a:pt x="89191" y="509337"/>
                </a:lnTo>
                <a:lnTo>
                  <a:pt x="80789" y="502645"/>
                </a:lnTo>
                <a:lnTo>
                  <a:pt x="78979" y="501364"/>
                </a:lnTo>
                <a:close/>
              </a:path>
              <a:path w="351718" h="578872">
                <a:moveTo>
                  <a:pt x="125693" y="462578"/>
                </a:moveTo>
                <a:lnTo>
                  <a:pt x="123751" y="461449"/>
                </a:lnTo>
                <a:lnTo>
                  <a:pt x="122161" y="460387"/>
                </a:lnTo>
                <a:lnTo>
                  <a:pt x="120646" y="484460"/>
                </a:lnTo>
                <a:lnTo>
                  <a:pt x="132421" y="489877"/>
                </a:lnTo>
                <a:lnTo>
                  <a:pt x="145136" y="494401"/>
                </a:lnTo>
                <a:lnTo>
                  <a:pt x="158477" y="498052"/>
                </a:lnTo>
                <a:lnTo>
                  <a:pt x="172127" y="500854"/>
                </a:lnTo>
                <a:lnTo>
                  <a:pt x="185770" y="502828"/>
                </a:lnTo>
                <a:lnTo>
                  <a:pt x="199091" y="503996"/>
                </a:lnTo>
                <a:lnTo>
                  <a:pt x="211772" y="504380"/>
                </a:lnTo>
                <a:lnTo>
                  <a:pt x="222700" y="504359"/>
                </a:lnTo>
                <a:lnTo>
                  <a:pt x="238290" y="503910"/>
                </a:lnTo>
                <a:lnTo>
                  <a:pt x="249793" y="502289"/>
                </a:lnTo>
                <a:lnTo>
                  <a:pt x="258816" y="498742"/>
                </a:lnTo>
                <a:lnTo>
                  <a:pt x="266965" y="492512"/>
                </a:lnTo>
                <a:lnTo>
                  <a:pt x="275848" y="482845"/>
                </a:lnTo>
                <a:lnTo>
                  <a:pt x="287070" y="468985"/>
                </a:lnTo>
                <a:lnTo>
                  <a:pt x="276267" y="473590"/>
                </a:lnTo>
                <a:lnTo>
                  <a:pt x="260458" y="480238"/>
                </a:lnTo>
                <a:lnTo>
                  <a:pt x="246656" y="485783"/>
                </a:lnTo>
                <a:lnTo>
                  <a:pt x="234544" y="490211"/>
                </a:lnTo>
                <a:lnTo>
                  <a:pt x="223806" y="493503"/>
                </a:lnTo>
                <a:lnTo>
                  <a:pt x="214123" y="495645"/>
                </a:lnTo>
                <a:lnTo>
                  <a:pt x="205179" y="496619"/>
                </a:lnTo>
                <a:lnTo>
                  <a:pt x="196656" y="496409"/>
                </a:lnTo>
                <a:lnTo>
                  <a:pt x="188238" y="494997"/>
                </a:lnTo>
                <a:lnTo>
                  <a:pt x="179607" y="492369"/>
                </a:lnTo>
                <a:lnTo>
                  <a:pt x="170446" y="488506"/>
                </a:lnTo>
                <a:lnTo>
                  <a:pt x="160438" y="483394"/>
                </a:lnTo>
                <a:lnTo>
                  <a:pt x="149266" y="477014"/>
                </a:lnTo>
                <a:lnTo>
                  <a:pt x="136613" y="469350"/>
                </a:lnTo>
                <a:lnTo>
                  <a:pt x="125693" y="462578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07" name="object 107"/>
          <p:cNvSpPr/>
          <p:nvPr/>
        </p:nvSpPr>
        <p:spPr>
          <a:xfrm>
            <a:off x="4619645" y="1190228"/>
            <a:ext cx="297181" cy="489112"/>
          </a:xfrm>
          <a:custGeom>
            <a:avLst/>
            <a:gdLst/>
            <a:ahLst/>
            <a:cxnLst/>
            <a:rect l="l" t="t" r="r" b="b"/>
            <a:pathLst>
              <a:path w="351718" h="578872">
                <a:moveTo>
                  <a:pt x="0" y="265798"/>
                </a:moveTo>
                <a:lnTo>
                  <a:pt x="17369" y="272451"/>
                </a:lnTo>
                <a:lnTo>
                  <a:pt x="26231" y="273186"/>
                </a:lnTo>
                <a:lnTo>
                  <a:pt x="34175" y="268655"/>
                </a:lnTo>
                <a:lnTo>
                  <a:pt x="38536" y="264353"/>
                </a:lnTo>
                <a:lnTo>
                  <a:pt x="43689" y="257881"/>
                </a:lnTo>
                <a:lnTo>
                  <a:pt x="50231" y="249795"/>
                </a:lnTo>
                <a:lnTo>
                  <a:pt x="58759" y="240650"/>
                </a:lnTo>
                <a:lnTo>
                  <a:pt x="69869" y="231001"/>
                </a:lnTo>
                <a:lnTo>
                  <a:pt x="84156" y="221405"/>
                </a:lnTo>
                <a:lnTo>
                  <a:pt x="102218" y="212416"/>
                </a:lnTo>
                <a:lnTo>
                  <a:pt x="111408" y="208625"/>
                </a:lnTo>
                <a:lnTo>
                  <a:pt x="119871" y="205059"/>
                </a:lnTo>
                <a:lnTo>
                  <a:pt x="129015" y="201023"/>
                </a:lnTo>
                <a:lnTo>
                  <a:pt x="138732" y="196456"/>
                </a:lnTo>
                <a:lnTo>
                  <a:pt x="148914" y="191295"/>
                </a:lnTo>
                <a:lnTo>
                  <a:pt x="159453" y="185477"/>
                </a:lnTo>
                <a:lnTo>
                  <a:pt x="170242" y="178939"/>
                </a:lnTo>
                <a:lnTo>
                  <a:pt x="181174" y="171620"/>
                </a:lnTo>
                <a:lnTo>
                  <a:pt x="192139" y="163455"/>
                </a:lnTo>
                <a:lnTo>
                  <a:pt x="203031" y="154384"/>
                </a:lnTo>
                <a:lnTo>
                  <a:pt x="213742" y="144343"/>
                </a:lnTo>
                <a:lnTo>
                  <a:pt x="224164" y="133269"/>
                </a:lnTo>
                <a:lnTo>
                  <a:pt x="234190" y="121100"/>
                </a:lnTo>
                <a:lnTo>
                  <a:pt x="243711" y="107774"/>
                </a:lnTo>
                <a:lnTo>
                  <a:pt x="252620" y="93227"/>
                </a:lnTo>
                <a:lnTo>
                  <a:pt x="260809" y="77398"/>
                </a:lnTo>
                <a:lnTo>
                  <a:pt x="268170" y="60223"/>
                </a:lnTo>
                <a:lnTo>
                  <a:pt x="274597" y="41640"/>
                </a:lnTo>
                <a:lnTo>
                  <a:pt x="279980" y="21586"/>
                </a:lnTo>
                <a:lnTo>
                  <a:pt x="284213" y="0"/>
                </a:lnTo>
                <a:lnTo>
                  <a:pt x="291448" y="10319"/>
                </a:lnTo>
                <a:lnTo>
                  <a:pt x="293473" y="20006"/>
                </a:lnTo>
                <a:lnTo>
                  <a:pt x="292798" y="34175"/>
                </a:lnTo>
                <a:lnTo>
                  <a:pt x="292498" y="38945"/>
                </a:lnTo>
                <a:lnTo>
                  <a:pt x="291272" y="52272"/>
                </a:lnTo>
                <a:lnTo>
                  <a:pt x="290031" y="60623"/>
                </a:lnTo>
                <a:lnTo>
                  <a:pt x="288163" y="69961"/>
                </a:lnTo>
                <a:lnTo>
                  <a:pt x="285512" y="80184"/>
                </a:lnTo>
                <a:lnTo>
                  <a:pt x="281920" y="91187"/>
                </a:lnTo>
                <a:lnTo>
                  <a:pt x="277230" y="102867"/>
                </a:lnTo>
                <a:lnTo>
                  <a:pt x="271287" y="115122"/>
                </a:lnTo>
                <a:lnTo>
                  <a:pt x="263933" y="127849"/>
                </a:lnTo>
                <a:lnTo>
                  <a:pt x="255012" y="140943"/>
                </a:lnTo>
                <a:lnTo>
                  <a:pt x="244367" y="154302"/>
                </a:lnTo>
                <a:lnTo>
                  <a:pt x="231842" y="167822"/>
                </a:lnTo>
                <a:lnTo>
                  <a:pt x="217279" y="181401"/>
                </a:lnTo>
                <a:lnTo>
                  <a:pt x="200522" y="194934"/>
                </a:lnTo>
                <a:lnTo>
                  <a:pt x="189064" y="203187"/>
                </a:lnTo>
                <a:lnTo>
                  <a:pt x="206316" y="191759"/>
                </a:lnTo>
                <a:lnTo>
                  <a:pt x="221408" y="181621"/>
                </a:lnTo>
                <a:lnTo>
                  <a:pt x="234513" y="172522"/>
                </a:lnTo>
                <a:lnTo>
                  <a:pt x="245806" y="164208"/>
                </a:lnTo>
                <a:lnTo>
                  <a:pt x="255462" y="156426"/>
                </a:lnTo>
                <a:lnTo>
                  <a:pt x="263654" y="148923"/>
                </a:lnTo>
                <a:lnTo>
                  <a:pt x="270558" y="141447"/>
                </a:lnTo>
                <a:lnTo>
                  <a:pt x="276346" y="133746"/>
                </a:lnTo>
                <a:lnTo>
                  <a:pt x="281195" y="125565"/>
                </a:lnTo>
                <a:lnTo>
                  <a:pt x="285277" y="116653"/>
                </a:lnTo>
                <a:lnTo>
                  <a:pt x="288767" y="106757"/>
                </a:lnTo>
                <a:lnTo>
                  <a:pt x="291839" y="95623"/>
                </a:lnTo>
                <a:lnTo>
                  <a:pt x="294668" y="83000"/>
                </a:lnTo>
                <a:lnTo>
                  <a:pt x="297428" y="68634"/>
                </a:lnTo>
                <a:lnTo>
                  <a:pt x="300293" y="52272"/>
                </a:lnTo>
                <a:lnTo>
                  <a:pt x="302628" y="38468"/>
                </a:lnTo>
                <a:lnTo>
                  <a:pt x="308716" y="57651"/>
                </a:lnTo>
                <a:lnTo>
                  <a:pt x="311797" y="69740"/>
                </a:lnTo>
                <a:lnTo>
                  <a:pt x="312365" y="78461"/>
                </a:lnTo>
                <a:lnTo>
                  <a:pt x="310915" y="87539"/>
                </a:lnTo>
                <a:lnTo>
                  <a:pt x="308389" y="97449"/>
                </a:lnTo>
                <a:lnTo>
                  <a:pt x="306072" y="104010"/>
                </a:lnTo>
                <a:lnTo>
                  <a:pt x="302810" y="111967"/>
                </a:lnTo>
                <a:lnTo>
                  <a:pt x="298571" y="121111"/>
                </a:lnTo>
                <a:lnTo>
                  <a:pt x="293325" y="131231"/>
                </a:lnTo>
                <a:lnTo>
                  <a:pt x="287041" y="142118"/>
                </a:lnTo>
                <a:lnTo>
                  <a:pt x="279688" y="153561"/>
                </a:lnTo>
                <a:lnTo>
                  <a:pt x="271236" y="165350"/>
                </a:lnTo>
                <a:lnTo>
                  <a:pt x="261654" y="177276"/>
                </a:lnTo>
                <a:lnTo>
                  <a:pt x="250911" y="189129"/>
                </a:lnTo>
                <a:lnTo>
                  <a:pt x="238977" y="200698"/>
                </a:lnTo>
                <a:lnTo>
                  <a:pt x="225820" y="211774"/>
                </a:lnTo>
                <a:lnTo>
                  <a:pt x="211411" y="222147"/>
                </a:lnTo>
                <a:lnTo>
                  <a:pt x="203187" y="227329"/>
                </a:lnTo>
                <a:lnTo>
                  <a:pt x="222098" y="214893"/>
                </a:lnTo>
                <a:lnTo>
                  <a:pt x="238480" y="203987"/>
                </a:lnTo>
                <a:lnTo>
                  <a:pt x="252550" y="194336"/>
                </a:lnTo>
                <a:lnTo>
                  <a:pt x="264528" y="185666"/>
                </a:lnTo>
                <a:lnTo>
                  <a:pt x="274632" y="177703"/>
                </a:lnTo>
                <a:lnTo>
                  <a:pt x="283081" y="170172"/>
                </a:lnTo>
                <a:lnTo>
                  <a:pt x="290094" y="162797"/>
                </a:lnTo>
                <a:lnTo>
                  <a:pt x="295890" y="155306"/>
                </a:lnTo>
                <a:lnTo>
                  <a:pt x="300688" y="147423"/>
                </a:lnTo>
                <a:lnTo>
                  <a:pt x="304706" y="138874"/>
                </a:lnTo>
                <a:lnTo>
                  <a:pt x="308164" y="129384"/>
                </a:lnTo>
                <a:lnTo>
                  <a:pt x="311280" y="118679"/>
                </a:lnTo>
                <a:lnTo>
                  <a:pt x="314273" y="106484"/>
                </a:lnTo>
                <a:lnTo>
                  <a:pt x="317362" y="92524"/>
                </a:lnTo>
                <a:lnTo>
                  <a:pt x="319811" y="81025"/>
                </a:lnTo>
                <a:lnTo>
                  <a:pt x="326691" y="93350"/>
                </a:lnTo>
                <a:lnTo>
                  <a:pt x="330497" y="102615"/>
                </a:lnTo>
                <a:lnTo>
                  <a:pt x="331179" y="111010"/>
                </a:lnTo>
                <a:lnTo>
                  <a:pt x="328687" y="120725"/>
                </a:lnTo>
                <a:lnTo>
                  <a:pt x="322971" y="133950"/>
                </a:lnTo>
                <a:lnTo>
                  <a:pt x="318376" y="143636"/>
                </a:lnTo>
                <a:lnTo>
                  <a:pt x="314093" y="152068"/>
                </a:lnTo>
                <a:lnTo>
                  <a:pt x="309203" y="160840"/>
                </a:lnTo>
                <a:lnTo>
                  <a:pt x="303652" y="169882"/>
                </a:lnTo>
                <a:lnTo>
                  <a:pt x="297389" y="179123"/>
                </a:lnTo>
                <a:lnTo>
                  <a:pt x="290358" y="188490"/>
                </a:lnTo>
                <a:lnTo>
                  <a:pt x="282508" y="197913"/>
                </a:lnTo>
                <a:lnTo>
                  <a:pt x="273785" y="207320"/>
                </a:lnTo>
                <a:lnTo>
                  <a:pt x="264136" y="216639"/>
                </a:lnTo>
                <a:lnTo>
                  <a:pt x="253507" y="225799"/>
                </a:lnTo>
                <a:lnTo>
                  <a:pt x="241846" y="234729"/>
                </a:lnTo>
                <a:lnTo>
                  <a:pt x="229099" y="243357"/>
                </a:lnTo>
                <a:lnTo>
                  <a:pt x="215213" y="251611"/>
                </a:lnTo>
                <a:lnTo>
                  <a:pt x="201752" y="258635"/>
                </a:lnTo>
                <a:lnTo>
                  <a:pt x="221768" y="249964"/>
                </a:lnTo>
                <a:lnTo>
                  <a:pt x="239115" y="242297"/>
                </a:lnTo>
                <a:lnTo>
                  <a:pt x="254038" y="235380"/>
                </a:lnTo>
                <a:lnTo>
                  <a:pt x="266778" y="228958"/>
                </a:lnTo>
                <a:lnTo>
                  <a:pt x="277580" y="222779"/>
                </a:lnTo>
                <a:lnTo>
                  <a:pt x="286686" y="216587"/>
                </a:lnTo>
                <a:lnTo>
                  <a:pt x="294339" y="210129"/>
                </a:lnTo>
                <a:lnTo>
                  <a:pt x="300784" y="203152"/>
                </a:lnTo>
                <a:lnTo>
                  <a:pt x="306262" y="195400"/>
                </a:lnTo>
                <a:lnTo>
                  <a:pt x="311017" y="186621"/>
                </a:lnTo>
                <a:lnTo>
                  <a:pt x="315292" y="176560"/>
                </a:lnTo>
                <a:lnTo>
                  <a:pt x="319331" y="164964"/>
                </a:lnTo>
                <a:lnTo>
                  <a:pt x="323376" y="151577"/>
                </a:lnTo>
                <a:lnTo>
                  <a:pt x="327671" y="136148"/>
                </a:lnTo>
                <a:lnTo>
                  <a:pt x="331063" y="123596"/>
                </a:lnTo>
                <a:lnTo>
                  <a:pt x="336221" y="138130"/>
                </a:lnTo>
                <a:lnTo>
                  <a:pt x="338241" y="148147"/>
                </a:lnTo>
                <a:lnTo>
                  <a:pt x="336938" y="157071"/>
                </a:lnTo>
                <a:lnTo>
                  <a:pt x="332126" y="168325"/>
                </a:lnTo>
                <a:lnTo>
                  <a:pt x="328206" y="176174"/>
                </a:lnTo>
                <a:lnTo>
                  <a:pt x="325165" y="182331"/>
                </a:lnTo>
                <a:lnTo>
                  <a:pt x="321737" y="189040"/>
                </a:lnTo>
                <a:lnTo>
                  <a:pt x="317735" y="196250"/>
                </a:lnTo>
                <a:lnTo>
                  <a:pt x="312971" y="203911"/>
                </a:lnTo>
                <a:lnTo>
                  <a:pt x="307259" y="211974"/>
                </a:lnTo>
                <a:lnTo>
                  <a:pt x="300412" y="220386"/>
                </a:lnTo>
                <a:lnTo>
                  <a:pt x="292242" y="229098"/>
                </a:lnTo>
                <a:lnTo>
                  <a:pt x="282564" y="238060"/>
                </a:lnTo>
                <a:lnTo>
                  <a:pt x="271191" y="247221"/>
                </a:lnTo>
                <a:lnTo>
                  <a:pt x="257934" y="256531"/>
                </a:lnTo>
                <a:lnTo>
                  <a:pt x="242608" y="265939"/>
                </a:lnTo>
                <a:lnTo>
                  <a:pt x="225026" y="275395"/>
                </a:lnTo>
                <a:lnTo>
                  <a:pt x="205001" y="284849"/>
                </a:lnTo>
                <a:lnTo>
                  <a:pt x="203187" y="285648"/>
                </a:lnTo>
                <a:lnTo>
                  <a:pt x="226764" y="276855"/>
                </a:lnTo>
                <a:lnTo>
                  <a:pt x="247123" y="269116"/>
                </a:lnTo>
                <a:lnTo>
                  <a:pt x="264533" y="262188"/>
                </a:lnTo>
                <a:lnTo>
                  <a:pt x="279262" y="255825"/>
                </a:lnTo>
                <a:lnTo>
                  <a:pt x="291579" y="249786"/>
                </a:lnTo>
                <a:lnTo>
                  <a:pt x="301752" y="243828"/>
                </a:lnTo>
                <a:lnTo>
                  <a:pt x="310052" y="237705"/>
                </a:lnTo>
                <a:lnTo>
                  <a:pt x="316745" y="231176"/>
                </a:lnTo>
                <a:lnTo>
                  <a:pt x="322101" y="223997"/>
                </a:lnTo>
                <a:lnTo>
                  <a:pt x="326389" y="215925"/>
                </a:lnTo>
                <a:lnTo>
                  <a:pt x="329877" y="206715"/>
                </a:lnTo>
                <a:lnTo>
                  <a:pt x="332834" y="196126"/>
                </a:lnTo>
                <a:lnTo>
                  <a:pt x="335529" y="183913"/>
                </a:lnTo>
                <a:lnTo>
                  <a:pt x="338230" y="169833"/>
                </a:lnTo>
                <a:lnTo>
                  <a:pt x="339661" y="162051"/>
                </a:lnTo>
                <a:lnTo>
                  <a:pt x="344442" y="177130"/>
                </a:lnTo>
                <a:lnTo>
                  <a:pt x="345754" y="187031"/>
                </a:lnTo>
                <a:lnTo>
                  <a:pt x="343333" y="196103"/>
                </a:lnTo>
                <a:lnTo>
                  <a:pt x="336911" y="208692"/>
                </a:lnTo>
                <a:lnTo>
                  <a:pt x="333920" y="214240"/>
                </a:lnTo>
                <a:lnTo>
                  <a:pt x="330411" y="220453"/>
                </a:lnTo>
                <a:lnTo>
                  <a:pt x="326113" y="227412"/>
                </a:lnTo>
                <a:lnTo>
                  <a:pt x="320872" y="234976"/>
                </a:lnTo>
                <a:lnTo>
                  <a:pt x="314538" y="243005"/>
                </a:lnTo>
                <a:lnTo>
                  <a:pt x="306959" y="251358"/>
                </a:lnTo>
                <a:lnTo>
                  <a:pt x="297982" y="259894"/>
                </a:lnTo>
                <a:lnTo>
                  <a:pt x="287455" y="268472"/>
                </a:lnTo>
                <a:lnTo>
                  <a:pt x="275227" y="276953"/>
                </a:lnTo>
                <a:lnTo>
                  <a:pt x="261146" y="285195"/>
                </a:lnTo>
                <a:lnTo>
                  <a:pt x="245059" y="293057"/>
                </a:lnTo>
                <a:lnTo>
                  <a:pt x="226815" y="300399"/>
                </a:lnTo>
                <a:lnTo>
                  <a:pt x="206262" y="307081"/>
                </a:lnTo>
                <a:lnTo>
                  <a:pt x="201752" y="308355"/>
                </a:lnTo>
                <a:lnTo>
                  <a:pt x="223996" y="303265"/>
                </a:lnTo>
                <a:lnTo>
                  <a:pt x="243164" y="298721"/>
                </a:lnTo>
                <a:lnTo>
                  <a:pt x="259566" y="294498"/>
                </a:lnTo>
                <a:lnTo>
                  <a:pt x="273512" y="290372"/>
                </a:lnTo>
                <a:lnTo>
                  <a:pt x="285312" y="286118"/>
                </a:lnTo>
                <a:lnTo>
                  <a:pt x="295275" y="281512"/>
                </a:lnTo>
                <a:lnTo>
                  <a:pt x="303713" y="276329"/>
                </a:lnTo>
                <a:lnTo>
                  <a:pt x="310934" y="270344"/>
                </a:lnTo>
                <a:lnTo>
                  <a:pt x="317248" y="263333"/>
                </a:lnTo>
                <a:lnTo>
                  <a:pt x="322966" y="255070"/>
                </a:lnTo>
                <a:lnTo>
                  <a:pt x="328398" y="245332"/>
                </a:lnTo>
                <a:lnTo>
                  <a:pt x="333853" y="233893"/>
                </a:lnTo>
                <a:lnTo>
                  <a:pt x="339641" y="220529"/>
                </a:lnTo>
                <a:lnTo>
                  <a:pt x="346072" y="205015"/>
                </a:lnTo>
                <a:lnTo>
                  <a:pt x="346824" y="203187"/>
                </a:lnTo>
                <a:lnTo>
                  <a:pt x="348484" y="219661"/>
                </a:lnTo>
                <a:lnTo>
                  <a:pt x="349725" y="234166"/>
                </a:lnTo>
                <a:lnTo>
                  <a:pt x="350350" y="246877"/>
                </a:lnTo>
                <a:lnTo>
                  <a:pt x="350160" y="257972"/>
                </a:lnTo>
                <a:lnTo>
                  <a:pt x="348957" y="267626"/>
                </a:lnTo>
                <a:lnTo>
                  <a:pt x="346544" y="276016"/>
                </a:lnTo>
                <a:lnTo>
                  <a:pt x="342723" y="283318"/>
                </a:lnTo>
                <a:lnTo>
                  <a:pt x="337295" y="289707"/>
                </a:lnTo>
                <a:lnTo>
                  <a:pt x="330063" y="295360"/>
                </a:lnTo>
                <a:lnTo>
                  <a:pt x="320829" y="300454"/>
                </a:lnTo>
                <a:lnTo>
                  <a:pt x="309395" y="305165"/>
                </a:lnTo>
                <a:lnTo>
                  <a:pt x="295563" y="309668"/>
                </a:lnTo>
                <a:lnTo>
                  <a:pt x="279135" y="314140"/>
                </a:lnTo>
                <a:lnTo>
                  <a:pt x="259913" y="318757"/>
                </a:lnTo>
                <a:lnTo>
                  <a:pt x="237700" y="323695"/>
                </a:lnTo>
                <a:lnTo>
                  <a:pt x="212297" y="329131"/>
                </a:lnTo>
                <a:lnTo>
                  <a:pt x="203187" y="331063"/>
                </a:lnTo>
                <a:lnTo>
                  <a:pt x="228164" y="326051"/>
                </a:lnTo>
                <a:lnTo>
                  <a:pt x="249502" y="321613"/>
                </a:lnTo>
                <a:lnTo>
                  <a:pt x="267558" y="317528"/>
                </a:lnTo>
                <a:lnTo>
                  <a:pt x="282686" y="313572"/>
                </a:lnTo>
                <a:lnTo>
                  <a:pt x="295243" y="309524"/>
                </a:lnTo>
                <a:lnTo>
                  <a:pt x="305583" y="305159"/>
                </a:lnTo>
                <a:lnTo>
                  <a:pt x="314063" y="300256"/>
                </a:lnTo>
                <a:lnTo>
                  <a:pt x="321037" y="294592"/>
                </a:lnTo>
                <a:lnTo>
                  <a:pt x="326862" y="287945"/>
                </a:lnTo>
                <a:lnTo>
                  <a:pt x="331892" y="280091"/>
                </a:lnTo>
                <a:lnTo>
                  <a:pt x="336484" y="270808"/>
                </a:lnTo>
                <a:lnTo>
                  <a:pt x="340993" y="259874"/>
                </a:lnTo>
                <a:lnTo>
                  <a:pt x="345775" y="247066"/>
                </a:lnTo>
                <a:lnTo>
                  <a:pt x="348259" y="240220"/>
                </a:lnTo>
                <a:lnTo>
                  <a:pt x="349902" y="254094"/>
                </a:lnTo>
                <a:lnTo>
                  <a:pt x="351124" y="266337"/>
                </a:lnTo>
                <a:lnTo>
                  <a:pt x="351718" y="277108"/>
                </a:lnTo>
                <a:lnTo>
                  <a:pt x="351479" y="286565"/>
                </a:lnTo>
                <a:lnTo>
                  <a:pt x="350203" y="294864"/>
                </a:lnTo>
                <a:lnTo>
                  <a:pt x="347682" y="302163"/>
                </a:lnTo>
                <a:lnTo>
                  <a:pt x="343713" y="308621"/>
                </a:lnTo>
                <a:lnTo>
                  <a:pt x="338089" y="314395"/>
                </a:lnTo>
                <a:lnTo>
                  <a:pt x="330606" y="319643"/>
                </a:lnTo>
                <a:lnTo>
                  <a:pt x="321058" y="324522"/>
                </a:lnTo>
                <a:lnTo>
                  <a:pt x="309239" y="329191"/>
                </a:lnTo>
                <a:lnTo>
                  <a:pt x="294944" y="333806"/>
                </a:lnTo>
                <a:lnTo>
                  <a:pt x="277968" y="338526"/>
                </a:lnTo>
                <a:lnTo>
                  <a:pt x="258106" y="343509"/>
                </a:lnTo>
                <a:lnTo>
                  <a:pt x="235151" y="348911"/>
                </a:lnTo>
                <a:lnTo>
                  <a:pt x="208899" y="354892"/>
                </a:lnTo>
                <a:lnTo>
                  <a:pt x="194792" y="358076"/>
                </a:lnTo>
                <a:lnTo>
                  <a:pt x="220674" y="352529"/>
                </a:lnTo>
                <a:lnTo>
                  <a:pt x="242827" y="347666"/>
                </a:lnTo>
                <a:lnTo>
                  <a:pt x="261615" y="343300"/>
                </a:lnTo>
                <a:lnTo>
                  <a:pt x="277404" y="339241"/>
                </a:lnTo>
                <a:lnTo>
                  <a:pt x="290559" y="335299"/>
                </a:lnTo>
                <a:lnTo>
                  <a:pt x="301444" y="331285"/>
                </a:lnTo>
                <a:lnTo>
                  <a:pt x="310425" y="327010"/>
                </a:lnTo>
                <a:lnTo>
                  <a:pt x="317866" y="322284"/>
                </a:lnTo>
                <a:lnTo>
                  <a:pt x="324134" y="316918"/>
                </a:lnTo>
                <a:lnTo>
                  <a:pt x="329592" y="310723"/>
                </a:lnTo>
                <a:lnTo>
                  <a:pt x="334606" y="303510"/>
                </a:lnTo>
                <a:lnTo>
                  <a:pt x="339542" y="295088"/>
                </a:lnTo>
                <a:lnTo>
                  <a:pt x="344763" y="285270"/>
                </a:lnTo>
                <a:lnTo>
                  <a:pt x="348259" y="278485"/>
                </a:lnTo>
                <a:lnTo>
                  <a:pt x="348694" y="291548"/>
                </a:lnTo>
                <a:lnTo>
                  <a:pt x="348804" y="302989"/>
                </a:lnTo>
                <a:lnTo>
                  <a:pt x="348333" y="312972"/>
                </a:lnTo>
                <a:lnTo>
                  <a:pt x="347021" y="321662"/>
                </a:lnTo>
                <a:lnTo>
                  <a:pt x="344610" y="329221"/>
                </a:lnTo>
                <a:lnTo>
                  <a:pt x="340842" y="335815"/>
                </a:lnTo>
                <a:lnTo>
                  <a:pt x="335459" y="341606"/>
                </a:lnTo>
                <a:lnTo>
                  <a:pt x="328201" y="346760"/>
                </a:lnTo>
                <a:lnTo>
                  <a:pt x="318811" y="351439"/>
                </a:lnTo>
                <a:lnTo>
                  <a:pt x="307030" y="355808"/>
                </a:lnTo>
                <a:lnTo>
                  <a:pt x="292599" y="360031"/>
                </a:lnTo>
                <a:lnTo>
                  <a:pt x="275262" y="364272"/>
                </a:lnTo>
                <a:lnTo>
                  <a:pt x="254758" y="368694"/>
                </a:lnTo>
                <a:lnTo>
                  <a:pt x="230831" y="373461"/>
                </a:lnTo>
                <a:lnTo>
                  <a:pt x="203220" y="378738"/>
                </a:lnTo>
                <a:lnTo>
                  <a:pt x="184772" y="382219"/>
                </a:lnTo>
                <a:lnTo>
                  <a:pt x="208226" y="378736"/>
                </a:lnTo>
                <a:lnTo>
                  <a:pt x="228357" y="375628"/>
                </a:lnTo>
                <a:lnTo>
                  <a:pt x="245537" y="372726"/>
                </a:lnTo>
                <a:lnTo>
                  <a:pt x="260136" y="369858"/>
                </a:lnTo>
                <a:lnTo>
                  <a:pt x="272524" y="366855"/>
                </a:lnTo>
                <a:lnTo>
                  <a:pt x="283073" y="363546"/>
                </a:lnTo>
                <a:lnTo>
                  <a:pt x="292152" y="359761"/>
                </a:lnTo>
                <a:lnTo>
                  <a:pt x="300133" y="355330"/>
                </a:lnTo>
                <a:lnTo>
                  <a:pt x="307387" y="350083"/>
                </a:lnTo>
                <a:lnTo>
                  <a:pt x="314284" y="343850"/>
                </a:lnTo>
                <a:lnTo>
                  <a:pt x="321194" y="336460"/>
                </a:lnTo>
                <a:lnTo>
                  <a:pt x="328489" y="327742"/>
                </a:lnTo>
                <a:lnTo>
                  <a:pt x="336540" y="317528"/>
                </a:lnTo>
                <a:lnTo>
                  <a:pt x="342519" y="309791"/>
                </a:lnTo>
                <a:lnTo>
                  <a:pt x="337132" y="330601"/>
                </a:lnTo>
                <a:lnTo>
                  <a:pt x="332688" y="344374"/>
                </a:lnTo>
                <a:lnTo>
                  <a:pt x="327806" y="353283"/>
                </a:lnTo>
                <a:lnTo>
                  <a:pt x="321105" y="359502"/>
                </a:lnTo>
                <a:lnTo>
                  <a:pt x="311205" y="365205"/>
                </a:lnTo>
                <a:lnTo>
                  <a:pt x="305485" y="368109"/>
                </a:lnTo>
                <a:lnTo>
                  <a:pt x="298226" y="371693"/>
                </a:lnTo>
                <a:lnTo>
                  <a:pt x="289773" y="375748"/>
                </a:lnTo>
                <a:lnTo>
                  <a:pt x="280212" y="380102"/>
                </a:lnTo>
                <a:lnTo>
                  <a:pt x="269625" y="384584"/>
                </a:lnTo>
                <a:lnTo>
                  <a:pt x="258095" y="389023"/>
                </a:lnTo>
                <a:lnTo>
                  <a:pt x="245706" y="393247"/>
                </a:lnTo>
                <a:lnTo>
                  <a:pt x="232541" y="397086"/>
                </a:lnTo>
                <a:lnTo>
                  <a:pt x="218684" y="400366"/>
                </a:lnTo>
                <a:lnTo>
                  <a:pt x="204217" y="402918"/>
                </a:lnTo>
                <a:lnTo>
                  <a:pt x="189224" y="404569"/>
                </a:lnTo>
                <a:lnTo>
                  <a:pt x="173789" y="405149"/>
                </a:lnTo>
                <a:lnTo>
                  <a:pt x="164922" y="404939"/>
                </a:lnTo>
                <a:lnTo>
                  <a:pt x="185380" y="405489"/>
                </a:lnTo>
                <a:lnTo>
                  <a:pt x="203062" y="405836"/>
                </a:lnTo>
                <a:lnTo>
                  <a:pt x="218337" y="405864"/>
                </a:lnTo>
                <a:lnTo>
                  <a:pt x="231572" y="405456"/>
                </a:lnTo>
                <a:lnTo>
                  <a:pt x="243138" y="404498"/>
                </a:lnTo>
                <a:lnTo>
                  <a:pt x="253402" y="402874"/>
                </a:lnTo>
                <a:lnTo>
                  <a:pt x="262733" y="400467"/>
                </a:lnTo>
                <a:lnTo>
                  <a:pt x="271500" y="397163"/>
                </a:lnTo>
                <a:lnTo>
                  <a:pt x="280072" y="392845"/>
                </a:lnTo>
                <a:lnTo>
                  <a:pt x="288818" y="387397"/>
                </a:lnTo>
                <a:lnTo>
                  <a:pt x="298105" y="380705"/>
                </a:lnTo>
                <a:lnTo>
                  <a:pt x="308303" y="372652"/>
                </a:lnTo>
                <a:lnTo>
                  <a:pt x="319781" y="363122"/>
                </a:lnTo>
                <a:lnTo>
                  <a:pt x="332498" y="352348"/>
                </a:lnTo>
                <a:lnTo>
                  <a:pt x="332869" y="366198"/>
                </a:lnTo>
                <a:lnTo>
                  <a:pt x="331824" y="376356"/>
                </a:lnTo>
                <a:lnTo>
                  <a:pt x="328159" y="384227"/>
                </a:lnTo>
                <a:lnTo>
                  <a:pt x="320672" y="391216"/>
                </a:lnTo>
                <a:lnTo>
                  <a:pt x="308160" y="398728"/>
                </a:lnTo>
                <a:lnTo>
                  <a:pt x="289421" y="408167"/>
                </a:lnTo>
                <a:lnTo>
                  <a:pt x="281343" y="412102"/>
                </a:lnTo>
                <a:lnTo>
                  <a:pt x="265798" y="418497"/>
                </a:lnTo>
                <a:lnTo>
                  <a:pt x="249464" y="423265"/>
                </a:lnTo>
                <a:lnTo>
                  <a:pt x="232860" y="426624"/>
                </a:lnTo>
                <a:lnTo>
                  <a:pt x="216505" y="428794"/>
                </a:lnTo>
                <a:lnTo>
                  <a:pt x="200915" y="429995"/>
                </a:lnTo>
                <a:lnTo>
                  <a:pt x="186611" y="430446"/>
                </a:lnTo>
                <a:lnTo>
                  <a:pt x="174109" y="430366"/>
                </a:lnTo>
                <a:lnTo>
                  <a:pt x="163928" y="429976"/>
                </a:lnTo>
                <a:lnTo>
                  <a:pt x="156587" y="429495"/>
                </a:lnTo>
                <a:lnTo>
                  <a:pt x="152031" y="429082"/>
                </a:lnTo>
                <a:lnTo>
                  <a:pt x="178252" y="431465"/>
                </a:lnTo>
                <a:lnTo>
                  <a:pt x="201064" y="433428"/>
                </a:lnTo>
                <a:lnTo>
                  <a:pt x="220778" y="434890"/>
                </a:lnTo>
                <a:lnTo>
                  <a:pt x="237706" y="435773"/>
                </a:lnTo>
                <a:lnTo>
                  <a:pt x="252160" y="435996"/>
                </a:lnTo>
                <a:lnTo>
                  <a:pt x="264451" y="435480"/>
                </a:lnTo>
                <a:lnTo>
                  <a:pt x="274890" y="434145"/>
                </a:lnTo>
                <a:lnTo>
                  <a:pt x="283789" y="431911"/>
                </a:lnTo>
                <a:lnTo>
                  <a:pt x="291460" y="428699"/>
                </a:lnTo>
                <a:lnTo>
                  <a:pt x="298215" y="424429"/>
                </a:lnTo>
                <a:lnTo>
                  <a:pt x="304365" y="419022"/>
                </a:lnTo>
                <a:lnTo>
                  <a:pt x="310221" y="412396"/>
                </a:lnTo>
                <a:lnTo>
                  <a:pt x="316095" y="404474"/>
                </a:lnTo>
                <a:lnTo>
                  <a:pt x="322299" y="395175"/>
                </a:lnTo>
                <a:lnTo>
                  <a:pt x="329145" y="384419"/>
                </a:lnTo>
                <a:lnTo>
                  <a:pt x="329628" y="383654"/>
                </a:lnTo>
                <a:lnTo>
                  <a:pt x="325286" y="400054"/>
                </a:lnTo>
                <a:lnTo>
                  <a:pt x="321176" y="412077"/>
                </a:lnTo>
                <a:lnTo>
                  <a:pt x="316142" y="420782"/>
                </a:lnTo>
                <a:lnTo>
                  <a:pt x="309025" y="427230"/>
                </a:lnTo>
                <a:lnTo>
                  <a:pt x="298669" y="432480"/>
                </a:lnTo>
                <a:lnTo>
                  <a:pt x="283914" y="437593"/>
                </a:lnTo>
                <a:lnTo>
                  <a:pt x="264363" y="443407"/>
                </a:lnTo>
                <a:lnTo>
                  <a:pt x="249282" y="447247"/>
                </a:lnTo>
                <a:lnTo>
                  <a:pt x="234805" y="449991"/>
                </a:lnTo>
                <a:lnTo>
                  <a:pt x="220917" y="451762"/>
                </a:lnTo>
                <a:lnTo>
                  <a:pt x="207602" y="452681"/>
                </a:lnTo>
                <a:lnTo>
                  <a:pt x="194844" y="452870"/>
                </a:lnTo>
                <a:lnTo>
                  <a:pt x="182628" y="452452"/>
                </a:lnTo>
                <a:lnTo>
                  <a:pt x="170937" y="451548"/>
                </a:lnTo>
                <a:lnTo>
                  <a:pt x="159756" y="450280"/>
                </a:lnTo>
                <a:lnTo>
                  <a:pt x="149069" y="448770"/>
                </a:lnTo>
                <a:lnTo>
                  <a:pt x="138860" y="447140"/>
                </a:lnTo>
                <a:lnTo>
                  <a:pt x="133616" y="446265"/>
                </a:lnTo>
                <a:lnTo>
                  <a:pt x="156168" y="451027"/>
                </a:lnTo>
                <a:lnTo>
                  <a:pt x="175825" y="455076"/>
                </a:lnTo>
                <a:lnTo>
                  <a:pt x="192902" y="458379"/>
                </a:lnTo>
                <a:lnTo>
                  <a:pt x="207712" y="460904"/>
                </a:lnTo>
                <a:lnTo>
                  <a:pt x="220572" y="462617"/>
                </a:lnTo>
                <a:lnTo>
                  <a:pt x="231793" y="463485"/>
                </a:lnTo>
                <a:lnTo>
                  <a:pt x="241691" y="463476"/>
                </a:lnTo>
                <a:lnTo>
                  <a:pt x="250580" y="462557"/>
                </a:lnTo>
                <a:lnTo>
                  <a:pt x="258774" y="460694"/>
                </a:lnTo>
                <a:lnTo>
                  <a:pt x="266587" y="457855"/>
                </a:lnTo>
                <a:lnTo>
                  <a:pt x="274333" y="454007"/>
                </a:lnTo>
                <a:lnTo>
                  <a:pt x="282327" y="449116"/>
                </a:lnTo>
                <a:lnTo>
                  <a:pt x="290882" y="443151"/>
                </a:lnTo>
                <a:lnTo>
                  <a:pt x="300314" y="436077"/>
                </a:lnTo>
                <a:lnTo>
                  <a:pt x="310935" y="427863"/>
                </a:lnTo>
                <a:lnTo>
                  <a:pt x="311213" y="427647"/>
                </a:lnTo>
                <a:lnTo>
                  <a:pt x="304103" y="441669"/>
                </a:lnTo>
                <a:lnTo>
                  <a:pt x="297887" y="452708"/>
                </a:lnTo>
                <a:lnTo>
                  <a:pt x="291771" y="461164"/>
                </a:lnTo>
                <a:lnTo>
                  <a:pt x="284960" y="467432"/>
                </a:lnTo>
                <a:lnTo>
                  <a:pt x="276659" y="471911"/>
                </a:lnTo>
                <a:lnTo>
                  <a:pt x="266072" y="474999"/>
                </a:lnTo>
                <a:lnTo>
                  <a:pt x="252404" y="477092"/>
                </a:lnTo>
                <a:lnTo>
                  <a:pt x="234861" y="478588"/>
                </a:lnTo>
                <a:lnTo>
                  <a:pt x="212648" y="479885"/>
                </a:lnTo>
                <a:lnTo>
                  <a:pt x="206044" y="480237"/>
                </a:lnTo>
                <a:lnTo>
                  <a:pt x="184570" y="480017"/>
                </a:lnTo>
                <a:lnTo>
                  <a:pt x="165955" y="477459"/>
                </a:lnTo>
                <a:lnTo>
                  <a:pt x="150383" y="473443"/>
                </a:lnTo>
                <a:lnTo>
                  <a:pt x="138036" y="468850"/>
                </a:lnTo>
                <a:lnTo>
                  <a:pt x="129098" y="464558"/>
                </a:lnTo>
                <a:lnTo>
                  <a:pt x="123751" y="461449"/>
                </a:lnTo>
                <a:lnTo>
                  <a:pt x="122161" y="460387"/>
                </a:lnTo>
                <a:lnTo>
                  <a:pt x="136613" y="469350"/>
                </a:lnTo>
                <a:lnTo>
                  <a:pt x="149266" y="477014"/>
                </a:lnTo>
                <a:lnTo>
                  <a:pt x="160438" y="483394"/>
                </a:lnTo>
                <a:lnTo>
                  <a:pt x="170446" y="488506"/>
                </a:lnTo>
                <a:lnTo>
                  <a:pt x="179607" y="492369"/>
                </a:lnTo>
                <a:lnTo>
                  <a:pt x="188238" y="494997"/>
                </a:lnTo>
                <a:lnTo>
                  <a:pt x="196656" y="496409"/>
                </a:lnTo>
                <a:lnTo>
                  <a:pt x="205179" y="496619"/>
                </a:lnTo>
                <a:lnTo>
                  <a:pt x="214123" y="495645"/>
                </a:lnTo>
                <a:lnTo>
                  <a:pt x="223806" y="493503"/>
                </a:lnTo>
                <a:lnTo>
                  <a:pt x="234544" y="490211"/>
                </a:lnTo>
                <a:lnTo>
                  <a:pt x="246656" y="485783"/>
                </a:lnTo>
                <a:lnTo>
                  <a:pt x="260458" y="480238"/>
                </a:lnTo>
                <a:lnTo>
                  <a:pt x="276267" y="473590"/>
                </a:lnTo>
                <a:lnTo>
                  <a:pt x="287070" y="468985"/>
                </a:lnTo>
                <a:lnTo>
                  <a:pt x="275848" y="482845"/>
                </a:lnTo>
                <a:lnTo>
                  <a:pt x="266965" y="492512"/>
                </a:lnTo>
                <a:lnTo>
                  <a:pt x="258816" y="498742"/>
                </a:lnTo>
                <a:lnTo>
                  <a:pt x="249793" y="502289"/>
                </a:lnTo>
                <a:lnTo>
                  <a:pt x="238290" y="503910"/>
                </a:lnTo>
                <a:lnTo>
                  <a:pt x="222700" y="504359"/>
                </a:lnTo>
                <a:lnTo>
                  <a:pt x="211772" y="504380"/>
                </a:lnTo>
                <a:lnTo>
                  <a:pt x="199091" y="503996"/>
                </a:lnTo>
                <a:lnTo>
                  <a:pt x="185770" y="502828"/>
                </a:lnTo>
                <a:lnTo>
                  <a:pt x="172127" y="500854"/>
                </a:lnTo>
                <a:lnTo>
                  <a:pt x="158477" y="498052"/>
                </a:lnTo>
                <a:lnTo>
                  <a:pt x="145136" y="494401"/>
                </a:lnTo>
                <a:lnTo>
                  <a:pt x="132421" y="489877"/>
                </a:lnTo>
                <a:lnTo>
                  <a:pt x="120646" y="484460"/>
                </a:lnTo>
                <a:lnTo>
                  <a:pt x="110129" y="478126"/>
                </a:lnTo>
                <a:lnTo>
                  <a:pt x="101186" y="470854"/>
                </a:lnTo>
                <a:lnTo>
                  <a:pt x="98005" y="467550"/>
                </a:lnTo>
                <a:lnTo>
                  <a:pt x="106087" y="478047"/>
                </a:lnTo>
                <a:lnTo>
                  <a:pt x="113304" y="487043"/>
                </a:lnTo>
                <a:lnTo>
                  <a:pt x="119994" y="494603"/>
                </a:lnTo>
                <a:lnTo>
                  <a:pt x="126491" y="500794"/>
                </a:lnTo>
                <a:lnTo>
                  <a:pt x="133131" y="505681"/>
                </a:lnTo>
                <a:lnTo>
                  <a:pt x="140251" y="509331"/>
                </a:lnTo>
                <a:lnTo>
                  <a:pt x="148185" y="511810"/>
                </a:lnTo>
                <a:lnTo>
                  <a:pt x="157271" y="513184"/>
                </a:lnTo>
                <a:lnTo>
                  <a:pt x="167844" y="513519"/>
                </a:lnTo>
                <a:lnTo>
                  <a:pt x="180239" y="512881"/>
                </a:lnTo>
                <a:lnTo>
                  <a:pt x="194792" y="511337"/>
                </a:lnTo>
                <a:lnTo>
                  <a:pt x="211839" y="508952"/>
                </a:lnTo>
                <a:lnTo>
                  <a:pt x="231717" y="505792"/>
                </a:lnTo>
                <a:lnTo>
                  <a:pt x="254760" y="501923"/>
                </a:lnTo>
                <a:lnTo>
                  <a:pt x="264363" y="500291"/>
                </a:lnTo>
                <a:lnTo>
                  <a:pt x="251264" y="511218"/>
                </a:lnTo>
                <a:lnTo>
                  <a:pt x="241450" y="518221"/>
                </a:lnTo>
                <a:lnTo>
                  <a:pt x="232553" y="522173"/>
                </a:lnTo>
                <a:lnTo>
                  <a:pt x="222205" y="523947"/>
                </a:lnTo>
                <a:lnTo>
                  <a:pt x="208040" y="524416"/>
                </a:lnTo>
                <a:lnTo>
                  <a:pt x="198882" y="524433"/>
                </a:lnTo>
                <a:lnTo>
                  <a:pt x="187136" y="523607"/>
                </a:lnTo>
                <a:lnTo>
                  <a:pt x="174429" y="521296"/>
                </a:lnTo>
                <a:lnTo>
                  <a:pt x="161114" y="517755"/>
                </a:lnTo>
                <a:lnTo>
                  <a:pt x="147542" y="513237"/>
                </a:lnTo>
                <a:lnTo>
                  <a:pt x="134065" y="507996"/>
                </a:lnTo>
                <a:lnTo>
                  <a:pt x="121035" y="502285"/>
                </a:lnTo>
                <a:lnTo>
                  <a:pt x="108804" y="496358"/>
                </a:lnTo>
                <a:lnTo>
                  <a:pt x="97724" y="490468"/>
                </a:lnTo>
                <a:lnTo>
                  <a:pt x="88146" y="484870"/>
                </a:lnTo>
                <a:lnTo>
                  <a:pt x="81026" y="480237"/>
                </a:lnTo>
                <a:lnTo>
                  <a:pt x="97875" y="491657"/>
                </a:lnTo>
                <a:lnTo>
                  <a:pt x="112244" y="501228"/>
                </a:lnTo>
                <a:lnTo>
                  <a:pt x="124601" y="509103"/>
                </a:lnTo>
                <a:lnTo>
                  <a:pt x="135411" y="515435"/>
                </a:lnTo>
                <a:lnTo>
                  <a:pt x="145141" y="520379"/>
                </a:lnTo>
                <a:lnTo>
                  <a:pt x="154260" y="524086"/>
                </a:lnTo>
                <a:lnTo>
                  <a:pt x="163235" y="526711"/>
                </a:lnTo>
                <a:lnTo>
                  <a:pt x="172531" y="528407"/>
                </a:lnTo>
                <a:lnTo>
                  <a:pt x="182617" y="529327"/>
                </a:lnTo>
                <a:lnTo>
                  <a:pt x="193958" y="529624"/>
                </a:lnTo>
                <a:lnTo>
                  <a:pt x="207024" y="529451"/>
                </a:lnTo>
                <a:lnTo>
                  <a:pt x="222280" y="528963"/>
                </a:lnTo>
                <a:lnTo>
                  <a:pt x="228765" y="528726"/>
                </a:lnTo>
                <a:lnTo>
                  <a:pt x="216622" y="537921"/>
                </a:lnTo>
                <a:lnTo>
                  <a:pt x="207419" y="543460"/>
                </a:lnTo>
                <a:lnTo>
                  <a:pt x="198657" y="545908"/>
                </a:lnTo>
                <a:lnTo>
                  <a:pt x="187838" y="545831"/>
                </a:lnTo>
                <a:lnTo>
                  <a:pt x="172461" y="543794"/>
                </a:lnTo>
                <a:lnTo>
                  <a:pt x="166344" y="542848"/>
                </a:lnTo>
                <a:lnTo>
                  <a:pt x="152497" y="539674"/>
                </a:lnTo>
                <a:lnTo>
                  <a:pt x="138203" y="534672"/>
                </a:lnTo>
                <a:lnTo>
                  <a:pt x="124004" y="528389"/>
                </a:lnTo>
                <a:lnTo>
                  <a:pt x="110440" y="521371"/>
                </a:lnTo>
                <a:lnTo>
                  <a:pt x="98054" y="514164"/>
                </a:lnTo>
                <a:lnTo>
                  <a:pt x="87386" y="507313"/>
                </a:lnTo>
                <a:lnTo>
                  <a:pt x="78979" y="501364"/>
                </a:lnTo>
                <a:lnTo>
                  <a:pt x="73373" y="496864"/>
                </a:lnTo>
                <a:lnTo>
                  <a:pt x="72428" y="495985"/>
                </a:lnTo>
                <a:lnTo>
                  <a:pt x="89191" y="509337"/>
                </a:lnTo>
                <a:lnTo>
                  <a:pt x="103061" y="520153"/>
                </a:lnTo>
                <a:lnTo>
                  <a:pt x="114677" y="528718"/>
                </a:lnTo>
                <a:lnTo>
                  <a:pt x="124679" y="535319"/>
                </a:lnTo>
                <a:lnTo>
                  <a:pt x="133707" y="540241"/>
                </a:lnTo>
                <a:lnTo>
                  <a:pt x="142400" y="543769"/>
                </a:lnTo>
                <a:lnTo>
                  <a:pt x="151398" y="546190"/>
                </a:lnTo>
                <a:lnTo>
                  <a:pt x="161340" y="547790"/>
                </a:lnTo>
                <a:lnTo>
                  <a:pt x="172867" y="548854"/>
                </a:lnTo>
                <a:lnTo>
                  <a:pt x="186617" y="549668"/>
                </a:lnTo>
                <a:lnTo>
                  <a:pt x="193357" y="550011"/>
                </a:lnTo>
                <a:lnTo>
                  <a:pt x="182461" y="557800"/>
                </a:lnTo>
                <a:lnTo>
                  <a:pt x="173024" y="564200"/>
                </a:lnTo>
                <a:lnTo>
                  <a:pt x="164712" y="569116"/>
                </a:lnTo>
                <a:lnTo>
                  <a:pt x="157189" y="572453"/>
                </a:lnTo>
                <a:lnTo>
                  <a:pt x="150119" y="574115"/>
                </a:lnTo>
                <a:lnTo>
                  <a:pt x="143166" y="574005"/>
                </a:lnTo>
                <a:lnTo>
                  <a:pt x="135995" y="572029"/>
                </a:lnTo>
                <a:lnTo>
                  <a:pt x="128270" y="568092"/>
                </a:lnTo>
                <a:lnTo>
                  <a:pt x="119655" y="562096"/>
                </a:lnTo>
                <a:lnTo>
                  <a:pt x="109815" y="553947"/>
                </a:lnTo>
                <a:lnTo>
                  <a:pt x="98414" y="543550"/>
                </a:lnTo>
                <a:lnTo>
                  <a:pt x="85117" y="530808"/>
                </a:lnTo>
                <a:lnTo>
                  <a:pt x="69588" y="515626"/>
                </a:lnTo>
                <a:lnTo>
                  <a:pt x="68338" y="514400"/>
                </a:lnTo>
                <a:lnTo>
                  <a:pt x="88998" y="531696"/>
                </a:lnTo>
                <a:lnTo>
                  <a:pt x="104684" y="544595"/>
                </a:lnTo>
                <a:lnTo>
                  <a:pt x="116461" y="553765"/>
                </a:lnTo>
                <a:lnTo>
                  <a:pt x="125393" y="559876"/>
                </a:lnTo>
                <a:lnTo>
                  <a:pt x="132547" y="563598"/>
                </a:lnTo>
                <a:lnTo>
                  <a:pt x="138987" y="565598"/>
                </a:lnTo>
                <a:lnTo>
                  <a:pt x="145778" y="566548"/>
                </a:lnTo>
                <a:lnTo>
                  <a:pt x="152031" y="566991"/>
                </a:lnTo>
                <a:lnTo>
                  <a:pt x="140761" y="572531"/>
                </a:lnTo>
                <a:lnTo>
                  <a:pt x="131446" y="576521"/>
                </a:lnTo>
                <a:lnTo>
                  <a:pt x="123431" y="578716"/>
                </a:lnTo>
                <a:lnTo>
                  <a:pt x="116062" y="578872"/>
                </a:lnTo>
                <a:lnTo>
                  <a:pt x="108684" y="576744"/>
                </a:lnTo>
                <a:lnTo>
                  <a:pt x="91283" y="564655"/>
                </a:lnTo>
                <a:lnTo>
                  <a:pt x="79950" y="554204"/>
                </a:lnTo>
                <a:lnTo>
                  <a:pt x="65991" y="540489"/>
                </a:lnTo>
                <a:lnTo>
                  <a:pt x="56883" y="531393"/>
                </a:lnTo>
                <a:lnTo>
                  <a:pt x="48964" y="521987"/>
                </a:lnTo>
                <a:lnTo>
                  <a:pt x="41816" y="510529"/>
                </a:lnTo>
                <a:lnTo>
                  <a:pt x="35400" y="497292"/>
                </a:lnTo>
                <a:lnTo>
                  <a:pt x="29675" y="482552"/>
                </a:lnTo>
                <a:lnTo>
                  <a:pt x="24603" y="466582"/>
                </a:lnTo>
                <a:lnTo>
                  <a:pt x="20143" y="449656"/>
                </a:lnTo>
                <a:lnTo>
                  <a:pt x="16258" y="432048"/>
                </a:lnTo>
                <a:lnTo>
                  <a:pt x="12906" y="414032"/>
                </a:lnTo>
                <a:lnTo>
                  <a:pt x="10050" y="395883"/>
                </a:lnTo>
                <a:lnTo>
                  <a:pt x="7648" y="377874"/>
                </a:lnTo>
                <a:lnTo>
                  <a:pt x="5662" y="360279"/>
                </a:lnTo>
                <a:lnTo>
                  <a:pt x="4053" y="343373"/>
                </a:lnTo>
                <a:lnTo>
                  <a:pt x="2781" y="327430"/>
                </a:lnTo>
                <a:lnTo>
                  <a:pt x="1807" y="312723"/>
                </a:lnTo>
                <a:lnTo>
                  <a:pt x="1090" y="299526"/>
                </a:lnTo>
                <a:lnTo>
                  <a:pt x="592" y="288115"/>
                </a:lnTo>
                <a:lnTo>
                  <a:pt x="95" y="271743"/>
                </a:lnTo>
                <a:lnTo>
                  <a:pt x="17" y="267330"/>
                </a:lnTo>
                <a:lnTo>
                  <a:pt x="0" y="265798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08" name="object 108"/>
          <p:cNvSpPr/>
          <p:nvPr/>
        </p:nvSpPr>
        <p:spPr>
          <a:xfrm>
            <a:off x="4671338" y="1549315"/>
            <a:ext cx="28704" cy="29906"/>
          </a:xfrm>
          <a:custGeom>
            <a:avLst/>
            <a:gdLst/>
            <a:ahLst/>
            <a:cxnLst/>
            <a:rect l="l" t="t" r="r" b="b"/>
            <a:pathLst>
              <a:path w="33972" h="35394">
                <a:moveTo>
                  <a:pt x="7162" y="1435"/>
                </a:moveTo>
                <a:lnTo>
                  <a:pt x="0" y="0"/>
                </a:lnTo>
                <a:lnTo>
                  <a:pt x="1435" y="6959"/>
                </a:lnTo>
                <a:lnTo>
                  <a:pt x="10732" y="17289"/>
                </a:lnTo>
                <a:lnTo>
                  <a:pt x="23661" y="27886"/>
                </a:lnTo>
                <a:lnTo>
                  <a:pt x="32926" y="34666"/>
                </a:lnTo>
                <a:lnTo>
                  <a:pt x="33972" y="35394"/>
                </a:lnTo>
                <a:lnTo>
                  <a:pt x="7772" y="9829"/>
                </a:lnTo>
                <a:lnTo>
                  <a:pt x="7162" y="1435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09" name="object 109"/>
          <p:cNvSpPr/>
          <p:nvPr/>
        </p:nvSpPr>
        <p:spPr>
          <a:xfrm>
            <a:off x="4671344" y="1549320"/>
            <a:ext cx="28693" cy="29906"/>
          </a:xfrm>
          <a:custGeom>
            <a:avLst/>
            <a:gdLst/>
            <a:ahLst/>
            <a:cxnLst/>
            <a:rect l="l" t="t" r="r" b="b"/>
            <a:pathLst>
              <a:path w="33959" h="35394">
                <a:moveTo>
                  <a:pt x="33959" y="35394"/>
                </a:moveTo>
                <a:lnTo>
                  <a:pt x="16442" y="23208"/>
                </a:lnTo>
                <a:lnTo>
                  <a:pt x="7864" y="16234"/>
                </a:lnTo>
                <a:lnTo>
                  <a:pt x="3268" y="10142"/>
                </a:lnTo>
                <a:lnTo>
                  <a:pt x="1422" y="6959"/>
                </a:lnTo>
                <a:lnTo>
                  <a:pt x="0" y="0"/>
                </a:lnTo>
                <a:lnTo>
                  <a:pt x="7150" y="1435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10" name="object 110"/>
          <p:cNvSpPr/>
          <p:nvPr/>
        </p:nvSpPr>
        <p:spPr>
          <a:xfrm>
            <a:off x="4730121" y="1365018"/>
            <a:ext cx="40282" cy="19711"/>
          </a:xfrm>
          <a:custGeom>
            <a:avLst/>
            <a:gdLst/>
            <a:ahLst/>
            <a:cxnLst/>
            <a:rect l="l" t="t" r="r" b="b"/>
            <a:pathLst>
              <a:path w="47675" h="23329">
                <a:moveTo>
                  <a:pt x="1698" y="16271"/>
                </a:moveTo>
                <a:lnTo>
                  <a:pt x="0" y="23329"/>
                </a:lnTo>
                <a:lnTo>
                  <a:pt x="2870" y="19037"/>
                </a:lnTo>
                <a:lnTo>
                  <a:pt x="5727" y="16167"/>
                </a:lnTo>
                <a:lnTo>
                  <a:pt x="6989" y="15080"/>
                </a:lnTo>
                <a:lnTo>
                  <a:pt x="11296" y="12879"/>
                </a:lnTo>
                <a:lnTo>
                  <a:pt x="22967" y="8581"/>
                </a:lnTo>
                <a:lnTo>
                  <a:pt x="47675" y="0"/>
                </a:lnTo>
                <a:lnTo>
                  <a:pt x="46274" y="314"/>
                </a:lnTo>
                <a:lnTo>
                  <a:pt x="35033" y="3133"/>
                </a:lnTo>
                <a:lnTo>
                  <a:pt x="17805" y="8394"/>
                </a:lnTo>
                <a:lnTo>
                  <a:pt x="14168" y="9739"/>
                </a:lnTo>
                <a:lnTo>
                  <a:pt x="1698" y="16271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11" name="object 111"/>
          <p:cNvSpPr/>
          <p:nvPr/>
        </p:nvSpPr>
        <p:spPr>
          <a:xfrm>
            <a:off x="4734962" y="1387152"/>
            <a:ext cx="39769" cy="17458"/>
          </a:xfrm>
          <a:custGeom>
            <a:avLst/>
            <a:gdLst/>
            <a:ahLst/>
            <a:cxnLst/>
            <a:rect l="l" t="t" r="r" b="b"/>
            <a:pathLst>
              <a:path w="47066" h="20662">
                <a:moveTo>
                  <a:pt x="47066" y="0"/>
                </a:moveTo>
                <a:lnTo>
                  <a:pt x="37730" y="2853"/>
                </a:lnTo>
                <a:lnTo>
                  <a:pt x="38823" y="2588"/>
                </a:lnTo>
                <a:lnTo>
                  <a:pt x="47066" y="0"/>
                </a:lnTo>
                <a:close/>
              </a:path>
              <a:path w="47066" h="20662">
                <a:moveTo>
                  <a:pt x="9207" y="12890"/>
                </a:moveTo>
                <a:lnTo>
                  <a:pt x="9599" y="12583"/>
                </a:lnTo>
                <a:lnTo>
                  <a:pt x="13042" y="10692"/>
                </a:lnTo>
                <a:lnTo>
                  <a:pt x="23106" y="7323"/>
                </a:lnTo>
                <a:lnTo>
                  <a:pt x="37730" y="2853"/>
                </a:lnTo>
                <a:lnTo>
                  <a:pt x="21691" y="6743"/>
                </a:lnTo>
                <a:lnTo>
                  <a:pt x="16167" y="7569"/>
                </a:lnTo>
                <a:lnTo>
                  <a:pt x="9817" y="9004"/>
                </a:lnTo>
                <a:lnTo>
                  <a:pt x="6553" y="10020"/>
                </a:lnTo>
                <a:lnTo>
                  <a:pt x="2654" y="12065"/>
                </a:lnTo>
                <a:lnTo>
                  <a:pt x="0" y="13500"/>
                </a:lnTo>
                <a:lnTo>
                  <a:pt x="1841" y="20662"/>
                </a:lnTo>
                <a:lnTo>
                  <a:pt x="6337" y="14935"/>
                </a:lnTo>
                <a:lnTo>
                  <a:pt x="9207" y="1289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12" name="object 112"/>
          <p:cNvSpPr/>
          <p:nvPr/>
        </p:nvSpPr>
        <p:spPr>
          <a:xfrm>
            <a:off x="4733059" y="1435338"/>
            <a:ext cx="40757" cy="8863"/>
          </a:xfrm>
          <a:custGeom>
            <a:avLst/>
            <a:gdLst/>
            <a:ahLst/>
            <a:cxnLst/>
            <a:rect l="l" t="t" r="r" b="b"/>
            <a:pathLst>
              <a:path w="48236" h="10490">
                <a:moveTo>
                  <a:pt x="6553" y="6834"/>
                </a:moveTo>
                <a:lnTo>
                  <a:pt x="0" y="5575"/>
                </a:lnTo>
                <a:lnTo>
                  <a:pt x="6553" y="10490"/>
                </a:lnTo>
                <a:lnTo>
                  <a:pt x="6553" y="6834"/>
                </a:lnTo>
                <a:close/>
              </a:path>
              <a:path w="48236" h="10490">
                <a:moveTo>
                  <a:pt x="14935" y="8445"/>
                </a:moveTo>
                <a:lnTo>
                  <a:pt x="24549" y="9884"/>
                </a:lnTo>
                <a:lnTo>
                  <a:pt x="33772" y="8429"/>
                </a:lnTo>
                <a:lnTo>
                  <a:pt x="47675" y="1282"/>
                </a:lnTo>
                <a:lnTo>
                  <a:pt x="48236" y="0"/>
                </a:lnTo>
                <a:lnTo>
                  <a:pt x="39729" y="3535"/>
                </a:lnTo>
                <a:lnTo>
                  <a:pt x="22301" y="4762"/>
                </a:lnTo>
                <a:lnTo>
                  <a:pt x="16979" y="3936"/>
                </a:lnTo>
                <a:lnTo>
                  <a:pt x="12687" y="3530"/>
                </a:lnTo>
                <a:lnTo>
                  <a:pt x="9817" y="4152"/>
                </a:lnTo>
                <a:lnTo>
                  <a:pt x="6553" y="5575"/>
                </a:lnTo>
                <a:lnTo>
                  <a:pt x="6553" y="6834"/>
                </a:lnTo>
                <a:lnTo>
                  <a:pt x="14935" y="8445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13" name="object 113"/>
          <p:cNvSpPr/>
          <p:nvPr/>
        </p:nvSpPr>
        <p:spPr>
          <a:xfrm>
            <a:off x="4687936" y="1536700"/>
            <a:ext cx="35786" cy="22126"/>
          </a:xfrm>
          <a:custGeom>
            <a:avLst/>
            <a:gdLst/>
            <a:ahLst/>
            <a:cxnLst/>
            <a:rect l="l" t="t" r="r" b="b"/>
            <a:pathLst>
              <a:path w="42354" h="26187">
                <a:moveTo>
                  <a:pt x="7162" y="10223"/>
                </a:moveTo>
                <a:lnTo>
                  <a:pt x="11874" y="13093"/>
                </a:lnTo>
                <a:lnTo>
                  <a:pt x="19423" y="17226"/>
                </a:lnTo>
                <a:lnTo>
                  <a:pt x="28464" y="21392"/>
                </a:lnTo>
                <a:lnTo>
                  <a:pt x="42354" y="26187"/>
                </a:lnTo>
                <a:lnTo>
                  <a:pt x="41881" y="25942"/>
                </a:lnTo>
                <a:lnTo>
                  <a:pt x="31180" y="20328"/>
                </a:lnTo>
                <a:lnTo>
                  <a:pt x="15382" y="11788"/>
                </a:lnTo>
                <a:lnTo>
                  <a:pt x="6553" y="6337"/>
                </a:lnTo>
                <a:lnTo>
                  <a:pt x="5118" y="4292"/>
                </a:lnTo>
                <a:lnTo>
                  <a:pt x="12077" y="2044"/>
                </a:lnTo>
                <a:lnTo>
                  <a:pt x="6553" y="0"/>
                </a:lnTo>
                <a:lnTo>
                  <a:pt x="0" y="5321"/>
                </a:lnTo>
                <a:lnTo>
                  <a:pt x="609" y="5118"/>
                </a:lnTo>
                <a:lnTo>
                  <a:pt x="3276" y="7975"/>
                </a:lnTo>
                <a:lnTo>
                  <a:pt x="7162" y="10223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14" name="object 114"/>
          <p:cNvSpPr/>
          <p:nvPr/>
        </p:nvSpPr>
        <p:spPr>
          <a:xfrm>
            <a:off x="4698482" y="1527530"/>
            <a:ext cx="35786" cy="18156"/>
          </a:xfrm>
          <a:custGeom>
            <a:avLst/>
            <a:gdLst/>
            <a:ahLst/>
            <a:cxnLst/>
            <a:rect l="l" t="t" r="r" b="b"/>
            <a:pathLst>
              <a:path w="42354" h="21488">
                <a:moveTo>
                  <a:pt x="7365" y="8191"/>
                </a:moveTo>
                <a:lnTo>
                  <a:pt x="12687" y="10845"/>
                </a:lnTo>
                <a:lnTo>
                  <a:pt x="19240" y="14094"/>
                </a:lnTo>
                <a:lnTo>
                  <a:pt x="28745" y="17987"/>
                </a:lnTo>
                <a:lnTo>
                  <a:pt x="42354" y="21488"/>
                </a:lnTo>
                <a:lnTo>
                  <a:pt x="32862" y="16888"/>
                </a:lnTo>
                <a:lnTo>
                  <a:pt x="16911" y="9152"/>
                </a:lnTo>
                <a:lnTo>
                  <a:pt x="6959" y="4305"/>
                </a:lnTo>
                <a:lnTo>
                  <a:pt x="4089" y="2870"/>
                </a:lnTo>
                <a:lnTo>
                  <a:pt x="10439" y="2260"/>
                </a:lnTo>
                <a:lnTo>
                  <a:pt x="5727" y="0"/>
                </a:lnTo>
                <a:lnTo>
                  <a:pt x="0" y="4508"/>
                </a:lnTo>
                <a:lnTo>
                  <a:pt x="3276" y="5727"/>
                </a:lnTo>
                <a:lnTo>
                  <a:pt x="7365" y="8191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15" name="object 115"/>
          <p:cNvSpPr/>
          <p:nvPr/>
        </p:nvSpPr>
        <p:spPr>
          <a:xfrm>
            <a:off x="4707992" y="1513530"/>
            <a:ext cx="35786" cy="14175"/>
          </a:xfrm>
          <a:custGeom>
            <a:avLst/>
            <a:gdLst/>
            <a:ahLst/>
            <a:cxnLst/>
            <a:rect l="l" t="t" r="r" b="b"/>
            <a:pathLst>
              <a:path w="42354" h="16776">
                <a:moveTo>
                  <a:pt x="4711" y="0"/>
                </a:moveTo>
                <a:lnTo>
                  <a:pt x="0" y="3479"/>
                </a:lnTo>
                <a:lnTo>
                  <a:pt x="3682" y="4089"/>
                </a:lnTo>
                <a:lnTo>
                  <a:pt x="7975" y="6337"/>
                </a:lnTo>
                <a:lnTo>
                  <a:pt x="13093" y="8597"/>
                </a:lnTo>
                <a:lnTo>
                  <a:pt x="18947" y="11156"/>
                </a:lnTo>
                <a:lnTo>
                  <a:pt x="29020" y="14687"/>
                </a:lnTo>
                <a:lnTo>
                  <a:pt x="42354" y="16776"/>
                </a:lnTo>
                <a:lnTo>
                  <a:pt x="38907" y="16019"/>
                </a:lnTo>
                <a:lnTo>
                  <a:pt x="30557" y="13048"/>
                </a:lnTo>
                <a:lnTo>
                  <a:pt x="9207" y="4699"/>
                </a:lnTo>
                <a:lnTo>
                  <a:pt x="8597" y="2451"/>
                </a:lnTo>
                <a:lnTo>
                  <a:pt x="4711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16" name="object 116"/>
          <p:cNvSpPr/>
          <p:nvPr/>
        </p:nvSpPr>
        <p:spPr>
          <a:xfrm>
            <a:off x="4720090" y="1498493"/>
            <a:ext cx="36656" cy="11063"/>
          </a:xfrm>
          <a:custGeom>
            <a:avLst/>
            <a:gdLst/>
            <a:ahLst/>
            <a:cxnLst/>
            <a:rect l="l" t="t" r="r" b="b"/>
            <a:pathLst>
              <a:path w="43383" h="13093">
                <a:moveTo>
                  <a:pt x="0" y="0"/>
                </a:moveTo>
                <a:lnTo>
                  <a:pt x="1231" y="3682"/>
                </a:lnTo>
                <a:lnTo>
                  <a:pt x="5321" y="3886"/>
                </a:lnTo>
                <a:lnTo>
                  <a:pt x="9626" y="5727"/>
                </a:lnTo>
                <a:lnTo>
                  <a:pt x="14947" y="7772"/>
                </a:lnTo>
                <a:lnTo>
                  <a:pt x="19467" y="9491"/>
                </a:lnTo>
                <a:lnTo>
                  <a:pt x="30242" y="12643"/>
                </a:lnTo>
                <a:lnTo>
                  <a:pt x="43383" y="13093"/>
                </a:lnTo>
                <a:lnTo>
                  <a:pt x="42705" y="12607"/>
                </a:lnTo>
                <a:lnTo>
                  <a:pt x="39012" y="11283"/>
                </a:lnTo>
                <a:lnTo>
                  <a:pt x="27289" y="8428"/>
                </a:lnTo>
                <a:lnTo>
                  <a:pt x="1231" y="2451"/>
                </a:lnTo>
                <a:lnTo>
                  <a:pt x="3073" y="2857"/>
                </a:lnTo>
                <a:lnTo>
                  <a:pt x="0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17" name="object 117"/>
          <p:cNvSpPr/>
          <p:nvPr/>
        </p:nvSpPr>
        <p:spPr>
          <a:xfrm>
            <a:off x="4724415" y="1488983"/>
            <a:ext cx="35786" cy="8608"/>
          </a:xfrm>
          <a:custGeom>
            <a:avLst/>
            <a:gdLst/>
            <a:ahLst/>
            <a:cxnLst/>
            <a:rect l="l" t="t" r="r" b="b"/>
            <a:pathLst>
              <a:path w="42354" h="10187">
                <a:moveTo>
                  <a:pt x="2247" y="4089"/>
                </a:moveTo>
                <a:lnTo>
                  <a:pt x="4711" y="1638"/>
                </a:lnTo>
                <a:lnTo>
                  <a:pt x="20315" y="8554"/>
                </a:lnTo>
                <a:lnTo>
                  <a:pt x="29601" y="10187"/>
                </a:lnTo>
                <a:lnTo>
                  <a:pt x="39142" y="7284"/>
                </a:lnTo>
                <a:lnTo>
                  <a:pt x="42354" y="5930"/>
                </a:lnTo>
                <a:lnTo>
                  <a:pt x="29782" y="6894"/>
                </a:lnTo>
                <a:lnTo>
                  <a:pt x="18736" y="4439"/>
                </a:lnTo>
                <a:lnTo>
                  <a:pt x="14325" y="3060"/>
                </a:lnTo>
                <a:lnTo>
                  <a:pt x="9004" y="1435"/>
                </a:lnTo>
                <a:lnTo>
                  <a:pt x="4914" y="0"/>
                </a:lnTo>
                <a:lnTo>
                  <a:pt x="203" y="406"/>
                </a:lnTo>
                <a:lnTo>
                  <a:pt x="0" y="812"/>
                </a:lnTo>
                <a:lnTo>
                  <a:pt x="2247" y="4089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18" name="object 118"/>
          <p:cNvSpPr/>
          <p:nvPr/>
        </p:nvSpPr>
        <p:spPr>
          <a:xfrm>
            <a:off x="4732018" y="1472207"/>
            <a:ext cx="35099" cy="9676"/>
          </a:xfrm>
          <a:custGeom>
            <a:avLst/>
            <a:gdLst/>
            <a:ahLst/>
            <a:cxnLst/>
            <a:rect l="l" t="t" r="r" b="b"/>
            <a:pathLst>
              <a:path w="41541" h="11452">
                <a:moveTo>
                  <a:pt x="37448" y="7010"/>
                </a:moveTo>
                <a:lnTo>
                  <a:pt x="41541" y="3073"/>
                </a:lnTo>
                <a:lnTo>
                  <a:pt x="29615" y="5639"/>
                </a:lnTo>
                <a:lnTo>
                  <a:pt x="18184" y="3842"/>
                </a:lnTo>
                <a:lnTo>
                  <a:pt x="14325" y="2870"/>
                </a:lnTo>
                <a:lnTo>
                  <a:pt x="9004" y="1435"/>
                </a:lnTo>
                <a:lnTo>
                  <a:pt x="4711" y="419"/>
                </a:lnTo>
                <a:lnTo>
                  <a:pt x="2057" y="0"/>
                </a:lnTo>
                <a:lnTo>
                  <a:pt x="0" y="2463"/>
                </a:lnTo>
                <a:lnTo>
                  <a:pt x="1638" y="5943"/>
                </a:lnTo>
                <a:lnTo>
                  <a:pt x="4102" y="3073"/>
                </a:lnTo>
                <a:lnTo>
                  <a:pt x="20912" y="10139"/>
                </a:lnTo>
                <a:lnTo>
                  <a:pt x="30214" y="11452"/>
                </a:lnTo>
                <a:lnTo>
                  <a:pt x="37448" y="701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19" name="object 119"/>
          <p:cNvSpPr/>
          <p:nvPr/>
        </p:nvSpPr>
        <p:spPr>
          <a:xfrm>
            <a:off x="4733582" y="1454405"/>
            <a:ext cx="35786" cy="6567"/>
          </a:xfrm>
          <a:custGeom>
            <a:avLst/>
            <a:gdLst/>
            <a:ahLst/>
            <a:cxnLst/>
            <a:rect l="l" t="t" r="r" b="b"/>
            <a:pathLst>
              <a:path w="42354" h="7772">
                <a:moveTo>
                  <a:pt x="42354" y="0"/>
                </a:moveTo>
                <a:lnTo>
                  <a:pt x="42082" y="113"/>
                </a:lnTo>
                <a:lnTo>
                  <a:pt x="42354" y="0"/>
                </a:lnTo>
                <a:close/>
              </a:path>
              <a:path w="42354" h="7772">
                <a:moveTo>
                  <a:pt x="0" y="4089"/>
                </a:moveTo>
                <a:lnTo>
                  <a:pt x="609" y="7772"/>
                </a:lnTo>
                <a:lnTo>
                  <a:pt x="10223" y="4292"/>
                </a:lnTo>
                <a:lnTo>
                  <a:pt x="16573" y="6337"/>
                </a:lnTo>
                <a:lnTo>
                  <a:pt x="18177" y="6894"/>
                </a:lnTo>
                <a:lnTo>
                  <a:pt x="25479" y="6978"/>
                </a:lnTo>
                <a:lnTo>
                  <a:pt x="42074" y="115"/>
                </a:lnTo>
                <a:lnTo>
                  <a:pt x="33187" y="2547"/>
                </a:lnTo>
                <a:lnTo>
                  <a:pt x="15748" y="2451"/>
                </a:lnTo>
                <a:lnTo>
                  <a:pt x="10223" y="1219"/>
                </a:lnTo>
                <a:lnTo>
                  <a:pt x="9004" y="1219"/>
                </a:lnTo>
                <a:lnTo>
                  <a:pt x="6134" y="1435"/>
                </a:lnTo>
                <a:lnTo>
                  <a:pt x="3263" y="2654"/>
                </a:lnTo>
                <a:lnTo>
                  <a:pt x="0" y="4089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20" name="object 120"/>
          <p:cNvSpPr/>
          <p:nvPr/>
        </p:nvSpPr>
        <p:spPr>
          <a:xfrm>
            <a:off x="4677734" y="1542405"/>
            <a:ext cx="31816" cy="28521"/>
          </a:xfrm>
          <a:custGeom>
            <a:avLst/>
            <a:gdLst/>
            <a:ahLst/>
            <a:cxnLst/>
            <a:rect l="l" t="t" r="r" b="b"/>
            <a:pathLst>
              <a:path w="37655" h="33756">
                <a:moveTo>
                  <a:pt x="4089" y="0"/>
                </a:moveTo>
                <a:lnTo>
                  <a:pt x="0" y="6946"/>
                </a:lnTo>
                <a:lnTo>
                  <a:pt x="2247" y="9207"/>
                </a:lnTo>
                <a:lnTo>
                  <a:pt x="12687" y="15951"/>
                </a:lnTo>
                <a:lnTo>
                  <a:pt x="17195" y="20053"/>
                </a:lnTo>
                <a:lnTo>
                  <a:pt x="27216" y="28638"/>
                </a:lnTo>
                <a:lnTo>
                  <a:pt x="37655" y="33756"/>
                </a:lnTo>
                <a:lnTo>
                  <a:pt x="6553" y="7365"/>
                </a:lnTo>
                <a:lnTo>
                  <a:pt x="8801" y="2451"/>
                </a:lnTo>
                <a:lnTo>
                  <a:pt x="10439" y="1638"/>
                </a:lnTo>
                <a:lnTo>
                  <a:pt x="4089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21" name="object 121"/>
          <p:cNvSpPr/>
          <p:nvPr/>
        </p:nvSpPr>
        <p:spPr>
          <a:xfrm>
            <a:off x="4735479" y="1411181"/>
            <a:ext cx="36999" cy="15731"/>
          </a:xfrm>
          <a:custGeom>
            <a:avLst/>
            <a:gdLst/>
            <a:ahLst/>
            <a:cxnLst/>
            <a:rect l="l" t="t" r="r" b="b"/>
            <a:pathLst>
              <a:path w="43789" h="18618">
                <a:moveTo>
                  <a:pt x="1435" y="18618"/>
                </a:moveTo>
                <a:lnTo>
                  <a:pt x="3682" y="14935"/>
                </a:lnTo>
                <a:lnTo>
                  <a:pt x="6094" y="13267"/>
                </a:lnTo>
                <a:lnTo>
                  <a:pt x="9246" y="11805"/>
                </a:lnTo>
                <a:lnTo>
                  <a:pt x="19443" y="8222"/>
                </a:lnTo>
                <a:lnTo>
                  <a:pt x="29863" y="4703"/>
                </a:lnTo>
                <a:lnTo>
                  <a:pt x="26403" y="5321"/>
                </a:lnTo>
                <a:lnTo>
                  <a:pt x="18008" y="6756"/>
                </a:lnTo>
                <a:lnTo>
                  <a:pt x="9207" y="6756"/>
                </a:lnTo>
                <a:lnTo>
                  <a:pt x="5524" y="6959"/>
                </a:lnTo>
                <a:lnTo>
                  <a:pt x="0" y="10845"/>
                </a:lnTo>
                <a:lnTo>
                  <a:pt x="1435" y="18618"/>
                </a:lnTo>
                <a:close/>
              </a:path>
              <a:path w="43789" h="18618">
                <a:moveTo>
                  <a:pt x="43789" y="0"/>
                </a:moveTo>
                <a:lnTo>
                  <a:pt x="29863" y="4703"/>
                </a:lnTo>
                <a:lnTo>
                  <a:pt x="41338" y="2654"/>
                </a:lnTo>
                <a:lnTo>
                  <a:pt x="43789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22" name="object 122"/>
          <p:cNvSpPr/>
          <p:nvPr/>
        </p:nvSpPr>
        <p:spPr>
          <a:xfrm>
            <a:off x="4729657" y="1365020"/>
            <a:ext cx="40746" cy="19711"/>
          </a:xfrm>
          <a:custGeom>
            <a:avLst/>
            <a:gdLst/>
            <a:ahLst/>
            <a:cxnLst/>
            <a:rect l="l" t="t" r="r" b="b"/>
            <a:pathLst>
              <a:path w="48224" h="23329">
                <a:moveTo>
                  <a:pt x="48224" y="0"/>
                </a:moveTo>
                <a:lnTo>
                  <a:pt x="35195" y="2952"/>
                </a:lnTo>
                <a:lnTo>
                  <a:pt x="25094" y="6064"/>
                </a:lnTo>
                <a:lnTo>
                  <a:pt x="18353" y="8394"/>
                </a:lnTo>
                <a:lnTo>
                  <a:pt x="3860" y="14994"/>
                </a:lnTo>
                <a:lnTo>
                  <a:pt x="0" y="21836"/>
                </a:lnTo>
                <a:lnTo>
                  <a:pt x="548" y="23329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23" name="object 123"/>
          <p:cNvSpPr/>
          <p:nvPr/>
        </p:nvSpPr>
        <p:spPr>
          <a:xfrm>
            <a:off x="4734956" y="1387148"/>
            <a:ext cx="39769" cy="17458"/>
          </a:xfrm>
          <a:custGeom>
            <a:avLst/>
            <a:gdLst/>
            <a:ahLst/>
            <a:cxnLst/>
            <a:rect l="l" t="t" r="r" b="b"/>
            <a:pathLst>
              <a:path w="47066" h="20662">
                <a:moveTo>
                  <a:pt x="47066" y="0"/>
                </a:moveTo>
                <a:lnTo>
                  <a:pt x="34994" y="3980"/>
                </a:lnTo>
                <a:lnTo>
                  <a:pt x="22935" y="6522"/>
                </a:lnTo>
                <a:lnTo>
                  <a:pt x="21691" y="6756"/>
                </a:lnTo>
                <a:lnTo>
                  <a:pt x="16167" y="7569"/>
                </a:lnTo>
                <a:lnTo>
                  <a:pt x="9829" y="9004"/>
                </a:lnTo>
                <a:lnTo>
                  <a:pt x="6553" y="10033"/>
                </a:lnTo>
                <a:lnTo>
                  <a:pt x="2667" y="12077"/>
                </a:lnTo>
                <a:lnTo>
                  <a:pt x="0" y="13500"/>
                </a:lnTo>
                <a:lnTo>
                  <a:pt x="1841" y="20662"/>
                </a:lnTo>
              </a:path>
            </a:pathLst>
          </a:custGeom>
          <a:ln w="165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24" name="object 124"/>
          <p:cNvSpPr/>
          <p:nvPr/>
        </p:nvSpPr>
        <p:spPr>
          <a:xfrm>
            <a:off x="4738590" y="1435211"/>
            <a:ext cx="35444" cy="8992"/>
          </a:xfrm>
          <a:custGeom>
            <a:avLst/>
            <a:gdLst/>
            <a:ahLst/>
            <a:cxnLst/>
            <a:rect l="l" t="t" r="r" b="b"/>
            <a:pathLst>
              <a:path w="41948" h="10642">
                <a:moveTo>
                  <a:pt x="41948" y="0"/>
                </a:moveTo>
                <a:lnTo>
                  <a:pt x="31083" y="5798"/>
                </a:lnTo>
                <a:lnTo>
                  <a:pt x="19345" y="5448"/>
                </a:lnTo>
                <a:lnTo>
                  <a:pt x="15760" y="4914"/>
                </a:lnTo>
                <a:lnTo>
                  <a:pt x="10439" y="4089"/>
                </a:lnTo>
                <a:lnTo>
                  <a:pt x="6134" y="3682"/>
                </a:lnTo>
                <a:lnTo>
                  <a:pt x="3276" y="4292"/>
                </a:lnTo>
                <a:lnTo>
                  <a:pt x="0" y="5727"/>
                </a:lnTo>
                <a:lnTo>
                  <a:pt x="0" y="6553"/>
                </a:lnTo>
                <a:lnTo>
                  <a:pt x="0" y="10642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25" name="object 125"/>
          <p:cNvSpPr/>
          <p:nvPr/>
        </p:nvSpPr>
        <p:spPr>
          <a:xfrm>
            <a:off x="4687936" y="1536700"/>
            <a:ext cx="35786" cy="22126"/>
          </a:xfrm>
          <a:custGeom>
            <a:avLst/>
            <a:gdLst/>
            <a:ahLst/>
            <a:cxnLst/>
            <a:rect l="l" t="t" r="r" b="b"/>
            <a:pathLst>
              <a:path w="42354" h="26187">
                <a:moveTo>
                  <a:pt x="42354" y="26187"/>
                </a:moveTo>
                <a:lnTo>
                  <a:pt x="28464" y="21392"/>
                </a:lnTo>
                <a:lnTo>
                  <a:pt x="19423" y="17226"/>
                </a:lnTo>
                <a:lnTo>
                  <a:pt x="11874" y="13093"/>
                </a:lnTo>
                <a:lnTo>
                  <a:pt x="7162" y="10223"/>
                </a:lnTo>
                <a:lnTo>
                  <a:pt x="3276" y="7975"/>
                </a:lnTo>
                <a:lnTo>
                  <a:pt x="609" y="5118"/>
                </a:lnTo>
                <a:lnTo>
                  <a:pt x="0" y="5321"/>
                </a:lnTo>
                <a:lnTo>
                  <a:pt x="6553" y="0"/>
                </a:lnTo>
                <a:lnTo>
                  <a:pt x="12077" y="2044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26" name="object 126"/>
          <p:cNvSpPr/>
          <p:nvPr/>
        </p:nvSpPr>
        <p:spPr>
          <a:xfrm>
            <a:off x="4698482" y="1527530"/>
            <a:ext cx="35786" cy="18156"/>
          </a:xfrm>
          <a:custGeom>
            <a:avLst/>
            <a:gdLst/>
            <a:ahLst/>
            <a:cxnLst/>
            <a:rect l="l" t="t" r="r" b="b"/>
            <a:pathLst>
              <a:path w="42354" h="21488">
                <a:moveTo>
                  <a:pt x="42354" y="21488"/>
                </a:moveTo>
                <a:lnTo>
                  <a:pt x="28745" y="17987"/>
                </a:lnTo>
                <a:lnTo>
                  <a:pt x="19240" y="14094"/>
                </a:lnTo>
                <a:lnTo>
                  <a:pt x="12687" y="10845"/>
                </a:lnTo>
                <a:lnTo>
                  <a:pt x="7365" y="8191"/>
                </a:lnTo>
                <a:lnTo>
                  <a:pt x="3276" y="5727"/>
                </a:lnTo>
                <a:lnTo>
                  <a:pt x="1231" y="3898"/>
                </a:lnTo>
                <a:lnTo>
                  <a:pt x="0" y="4508"/>
                </a:lnTo>
                <a:lnTo>
                  <a:pt x="5727" y="0"/>
                </a:lnTo>
                <a:lnTo>
                  <a:pt x="10439" y="2260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27" name="object 127"/>
          <p:cNvSpPr/>
          <p:nvPr/>
        </p:nvSpPr>
        <p:spPr>
          <a:xfrm>
            <a:off x="4707992" y="1513530"/>
            <a:ext cx="35786" cy="14175"/>
          </a:xfrm>
          <a:custGeom>
            <a:avLst/>
            <a:gdLst/>
            <a:ahLst/>
            <a:cxnLst/>
            <a:rect l="l" t="t" r="r" b="b"/>
            <a:pathLst>
              <a:path w="42354" h="16776">
                <a:moveTo>
                  <a:pt x="42354" y="16776"/>
                </a:moveTo>
                <a:lnTo>
                  <a:pt x="29020" y="14687"/>
                </a:lnTo>
                <a:lnTo>
                  <a:pt x="18947" y="11156"/>
                </a:lnTo>
                <a:lnTo>
                  <a:pt x="13093" y="8597"/>
                </a:lnTo>
                <a:lnTo>
                  <a:pt x="7975" y="6337"/>
                </a:lnTo>
                <a:lnTo>
                  <a:pt x="3682" y="4089"/>
                </a:lnTo>
                <a:lnTo>
                  <a:pt x="1435" y="2870"/>
                </a:lnTo>
                <a:lnTo>
                  <a:pt x="0" y="3479"/>
                </a:lnTo>
                <a:lnTo>
                  <a:pt x="4711" y="0"/>
                </a:lnTo>
                <a:lnTo>
                  <a:pt x="8597" y="2451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28" name="object 128"/>
          <p:cNvSpPr/>
          <p:nvPr/>
        </p:nvSpPr>
        <p:spPr>
          <a:xfrm>
            <a:off x="4720089" y="1498490"/>
            <a:ext cx="36656" cy="11063"/>
          </a:xfrm>
          <a:custGeom>
            <a:avLst/>
            <a:gdLst/>
            <a:ahLst/>
            <a:cxnLst/>
            <a:rect l="l" t="t" r="r" b="b"/>
            <a:pathLst>
              <a:path w="43383" h="13093">
                <a:moveTo>
                  <a:pt x="43383" y="13093"/>
                </a:moveTo>
                <a:lnTo>
                  <a:pt x="30242" y="12643"/>
                </a:lnTo>
                <a:lnTo>
                  <a:pt x="19467" y="9491"/>
                </a:lnTo>
                <a:lnTo>
                  <a:pt x="14947" y="7772"/>
                </a:lnTo>
                <a:lnTo>
                  <a:pt x="9626" y="5727"/>
                </a:lnTo>
                <a:lnTo>
                  <a:pt x="5321" y="3886"/>
                </a:lnTo>
                <a:lnTo>
                  <a:pt x="3073" y="2857"/>
                </a:lnTo>
                <a:lnTo>
                  <a:pt x="1231" y="3683"/>
                </a:lnTo>
                <a:lnTo>
                  <a:pt x="0" y="0"/>
                </a:lnTo>
                <a:lnTo>
                  <a:pt x="3073" y="2857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29" name="object 129"/>
          <p:cNvSpPr/>
          <p:nvPr/>
        </p:nvSpPr>
        <p:spPr>
          <a:xfrm>
            <a:off x="4724415" y="1488457"/>
            <a:ext cx="35786" cy="6350"/>
          </a:xfrm>
          <a:custGeom>
            <a:avLst/>
            <a:gdLst/>
            <a:ahLst/>
            <a:cxnLst/>
            <a:rect l="l" t="t" r="r" b="b"/>
            <a:pathLst>
              <a:path w="42354" h="7516">
                <a:moveTo>
                  <a:pt x="42354" y="6553"/>
                </a:moveTo>
                <a:lnTo>
                  <a:pt x="29782" y="7516"/>
                </a:lnTo>
                <a:lnTo>
                  <a:pt x="18736" y="5062"/>
                </a:lnTo>
                <a:lnTo>
                  <a:pt x="14325" y="3683"/>
                </a:lnTo>
                <a:lnTo>
                  <a:pt x="9004" y="2057"/>
                </a:lnTo>
                <a:lnTo>
                  <a:pt x="4914" y="622"/>
                </a:lnTo>
                <a:lnTo>
                  <a:pt x="2451" y="0"/>
                </a:lnTo>
                <a:lnTo>
                  <a:pt x="203" y="1028"/>
                </a:lnTo>
                <a:lnTo>
                  <a:pt x="0" y="1435"/>
                </a:lnTo>
                <a:lnTo>
                  <a:pt x="2247" y="4711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30" name="object 130"/>
          <p:cNvSpPr/>
          <p:nvPr/>
        </p:nvSpPr>
        <p:spPr>
          <a:xfrm>
            <a:off x="4731674" y="1472206"/>
            <a:ext cx="35444" cy="5021"/>
          </a:xfrm>
          <a:custGeom>
            <a:avLst/>
            <a:gdLst/>
            <a:ahLst/>
            <a:cxnLst/>
            <a:rect l="l" t="t" r="r" b="b"/>
            <a:pathLst>
              <a:path w="41948" h="5943">
                <a:moveTo>
                  <a:pt x="41948" y="3073"/>
                </a:moveTo>
                <a:lnTo>
                  <a:pt x="30021" y="5639"/>
                </a:lnTo>
                <a:lnTo>
                  <a:pt x="18591" y="3842"/>
                </a:lnTo>
                <a:lnTo>
                  <a:pt x="14731" y="2870"/>
                </a:lnTo>
                <a:lnTo>
                  <a:pt x="9410" y="1435"/>
                </a:lnTo>
                <a:lnTo>
                  <a:pt x="5118" y="419"/>
                </a:lnTo>
                <a:lnTo>
                  <a:pt x="2463" y="0"/>
                </a:lnTo>
                <a:lnTo>
                  <a:pt x="0" y="1231"/>
                </a:lnTo>
                <a:lnTo>
                  <a:pt x="406" y="2463"/>
                </a:lnTo>
                <a:lnTo>
                  <a:pt x="2044" y="5943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31" name="object 131"/>
          <p:cNvSpPr/>
          <p:nvPr/>
        </p:nvSpPr>
        <p:spPr>
          <a:xfrm>
            <a:off x="4733579" y="1454402"/>
            <a:ext cx="35786" cy="6567"/>
          </a:xfrm>
          <a:custGeom>
            <a:avLst/>
            <a:gdLst/>
            <a:ahLst/>
            <a:cxnLst/>
            <a:rect l="l" t="t" r="r" b="b"/>
            <a:pathLst>
              <a:path w="42354" h="7772">
                <a:moveTo>
                  <a:pt x="42354" y="0"/>
                </a:moveTo>
                <a:lnTo>
                  <a:pt x="30839" y="4193"/>
                </a:lnTo>
                <a:lnTo>
                  <a:pt x="19249" y="3137"/>
                </a:lnTo>
                <a:lnTo>
                  <a:pt x="15747" y="2451"/>
                </a:lnTo>
                <a:lnTo>
                  <a:pt x="10223" y="1231"/>
                </a:lnTo>
                <a:lnTo>
                  <a:pt x="9004" y="1231"/>
                </a:lnTo>
                <a:lnTo>
                  <a:pt x="6134" y="1435"/>
                </a:lnTo>
                <a:lnTo>
                  <a:pt x="3276" y="2654"/>
                </a:lnTo>
                <a:lnTo>
                  <a:pt x="0" y="4089"/>
                </a:lnTo>
                <a:lnTo>
                  <a:pt x="609" y="7772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32" name="object 132"/>
          <p:cNvSpPr/>
          <p:nvPr/>
        </p:nvSpPr>
        <p:spPr>
          <a:xfrm>
            <a:off x="4677741" y="1542404"/>
            <a:ext cx="31805" cy="28521"/>
          </a:xfrm>
          <a:custGeom>
            <a:avLst/>
            <a:gdLst/>
            <a:ahLst/>
            <a:cxnLst/>
            <a:rect l="l" t="t" r="r" b="b"/>
            <a:pathLst>
              <a:path w="37642" h="33756">
                <a:moveTo>
                  <a:pt x="37642" y="33756"/>
                </a:moveTo>
                <a:lnTo>
                  <a:pt x="27203" y="28638"/>
                </a:lnTo>
                <a:lnTo>
                  <a:pt x="17183" y="20053"/>
                </a:lnTo>
                <a:lnTo>
                  <a:pt x="12674" y="15951"/>
                </a:lnTo>
                <a:lnTo>
                  <a:pt x="2247" y="9207"/>
                </a:lnTo>
                <a:lnTo>
                  <a:pt x="406" y="6743"/>
                </a:lnTo>
                <a:lnTo>
                  <a:pt x="0" y="6959"/>
                </a:lnTo>
                <a:lnTo>
                  <a:pt x="4089" y="0"/>
                </a:lnTo>
                <a:lnTo>
                  <a:pt x="10426" y="1638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33" name="object 133"/>
          <p:cNvSpPr/>
          <p:nvPr/>
        </p:nvSpPr>
        <p:spPr>
          <a:xfrm>
            <a:off x="4735479" y="1411180"/>
            <a:ext cx="36999" cy="15731"/>
          </a:xfrm>
          <a:custGeom>
            <a:avLst/>
            <a:gdLst/>
            <a:ahLst/>
            <a:cxnLst/>
            <a:rect l="l" t="t" r="r" b="b"/>
            <a:pathLst>
              <a:path w="43789" h="18618">
                <a:moveTo>
                  <a:pt x="43789" y="0"/>
                </a:moveTo>
                <a:lnTo>
                  <a:pt x="41338" y="2654"/>
                </a:lnTo>
                <a:lnTo>
                  <a:pt x="26390" y="5321"/>
                </a:lnTo>
                <a:lnTo>
                  <a:pt x="18008" y="6756"/>
                </a:lnTo>
                <a:lnTo>
                  <a:pt x="12280" y="6756"/>
                </a:lnTo>
                <a:lnTo>
                  <a:pt x="9207" y="6756"/>
                </a:lnTo>
                <a:lnTo>
                  <a:pt x="5524" y="6959"/>
                </a:lnTo>
                <a:lnTo>
                  <a:pt x="0" y="10845"/>
                </a:lnTo>
                <a:lnTo>
                  <a:pt x="1435" y="18618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34" name="object 134"/>
          <p:cNvSpPr/>
          <p:nvPr/>
        </p:nvSpPr>
        <p:spPr>
          <a:xfrm>
            <a:off x="4683270" y="1390780"/>
            <a:ext cx="43910" cy="15559"/>
          </a:xfrm>
          <a:custGeom>
            <a:avLst/>
            <a:gdLst/>
            <a:ahLst/>
            <a:cxnLst/>
            <a:rect l="l" t="t" r="r" b="b"/>
            <a:pathLst>
              <a:path w="51968" h="18415">
                <a:moveTo>
                  <a:pt x="14935" y="7163"/>
                </a:moveTo>
                <a:lnTo>
                  <a:pt x="20662" y="6337"/>
                </a:lnTo>
                <a:lnTo>
                  <a:pt x="34239" y="4552"/>
                </a:lnTo>
                <a:lnTo>
                  <a:pt x="49358" y="2419"/>
                </a:lnTo>
                <a:lnTo>
                  <a:pt x="51968" y="2045"/>
                </a:lnTo>
                <a:lnTo>
                  <a:pt x="45110" y="993"/>
                </a:lnTo>
                <a:lnTo>
                  <a:pt x="34041" y="0"/>
                </a:lnTo>
                <a:lnTo>
                  <a:pt x="21188" y="1203"/>
                </a:lnTo>
                <a:lnTo>
                  <a:pt x="8981" y="6745"/>
                </a:lnTo>
                <a:lnTo>
                  <a:pt x="0" y="18415"/>
                </a:lnTo>
                <a:lnTo>
                  <a:pt x="14935" y="7163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35" name="object 135"/>
          <p:cNvSpPr/>
          <p:nvPr/>
        </p:nvSpPr>
        <p:spPr>
          <a:xfrm>
            <a:off x="4688112" y="1412209"/>
            <a:ext cx="40798" cy="10378"/>
          </a:xfrm>
          <a:custGeom>
            <a:avLst/>
            <a:gdLst/>
            <a:ahLst/>
            <a:cxnLst/>
            <a:rect l="l" t="t" r="r" b="b"/>
            <a:pathLst>
              <a:path w="48285" h="12283">
                <a:moveTo>
                  <a:pt x="6687" y="3026"/>
                </a:moveTo>
                <a:lnTo>
                  <a:pt x="1149" y="10425"/>
                </a:lnTo>
                <a:lnTo>
                  <a:pt x="0" y="12283"/>
                </a:lnTo>
                <a:lnTo>
                  <a:pt x="12065" y="7991"/>
                </a:lnTo>
                <a:lnTo>
                  <a:pt x="23533" y="7381"/>
                </a:lnTo>
                <a:lnTo>
                  <a:pt x="34785" y="6556"/>
                </a:lnTo>
                <a:lnTo>
                  <a:pt x="48285" y="4511"/>
                </a:lnTo>
                <a:lnTo>
                  <a:pt x="26292" y="707"/>
                </a:lnTo>
                <a:lnTo>
                  <a:pt x="13747" y="0"/>
                </a:lnTo>
                <a:lnTo>
                  <a:pt x="6687" y="3026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36" name="object 136"/>
          <p:cNvSpPr/>
          <p:nvPr/>
        </p:nvSpPr>
        <p:spPr>
          <a:xfrm>
            <a:off x="4688627" y="1431772"/>
            <a:ext cx="43222" cy="6379"/>
          </a:xfrm>
          <a:custGeom>
            <a:avLst/>
            <a:gdLst/>
            <a:ahLst/>
            <a:cxnLst/>
            <a:rect l="l" t="t" r="r" b="b"/>
            <a:pathLst>
              <a:path w="51155" h="7550">
                <a:moveTo>
                  <a:pt x="1828" y="6581"/>
                </a:moveTo>
                <a:lnTo>
                  <a:pt x="0" y="7550"/>
                </a:lnTo>
                <a:lnTo>
                  <a:pt x="17530" y="5769"/>
                </a:lnTo>
                <a:lnTo>
                  <a:pt x="25387" y="5505"/>
                </a:lnTo>
                <a:lnTo>
                  <a:pt x="25577" y="5505"/>
                </a:lnTo>
                <a:lnTo>
                  <a:pt x="40681" y="4797"/>
                </a:lnTo>
                <a:lnTo>
                  <a:pt x="51155" y="4070"/>
                </a:lnTo>
                <a:lnTo>
                  <a:pt x="34043" y="0"/>
                </a:lnTo>
                <a:lnTo>
                  <a:pt x="26265" y="440"/>
                </a:lnTo>
                <a:lnTo>
                  <a:pt x="25577" y="590"/>
                </a:lnTo>
                <a:lnTo>
                  <a:pt x="15379" y="2032"/>
                </a:lnTo>
                <a:lnTo>
                  <a:pt x="1828" y="6581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37" name="object 137"/>
          <p:cNvSpPr/>
          <p:nvPr/>
        </p:nvSpPr>
        <p:spPr>
          <a:xfrm>
            <a:off x="4689324" y="1449045"/>
            <a:ext cx="42526" cy="3627"/>
          </a:xfrm>
          <a:custGeom>
            <a:avLst/>
            <a:gdLst/>
            <a:ahLst/>
            <a:cxnLst/>
            <a:rect l="l" t="t" r="r" b="b"/>
            <a:pathLst>
              <a:path w="50330" h="4292">
                <a:moveTo>
                  <a:pt x="50330" y="609"/>
                </a:moveTo>
                <a:lnTo>
                  <a:pt x="39996" y="254"/>
                </a:lnTo>
                <a:lnTo>
                  <a:pt x="22763" y="74"/>
                </a:lnTo>
                <a:lnTo>
                  <a:pt x="0" y="0"/>
                </a:lnTo>
                <a:lnTo>
                  <a:pt x="15121" y="2931"/>
                </a:lnTo>
                <a:lnTo>
                  <a:pt x="24992" y="4086"/>
                </a:lnTo>
                <a:lnTo>
                  <a:pt x="37281" y="4292"/>
                </a:lnTo>
                <a:lnTo>
                  <a:pt x="48285" y="4292"/>
                </a:lnTo>
                <a:lnTo>
                  <a:pt x="50330" y="609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38" name="object 138"/>
          <p:cNvSpPr/>
          <p:nvPr/>
        </p:nvSpPr>
        <p:spPr>
          <a:xfrm>
            <a:off x="4684480" y="1460976"/>
            <a:ext cx="42011" cy="7330"/>
          </a:xfrm>
          <a:custGeom>
            <a:avLst/>
            <a:gdLst/>
            <a:ahLst/>
            <a:cxnLst/>
            <a:rect l="l" t="t" r="r" b="b"/>
            <a:pathLst>
              <a:path w="49720" h="8675">
                <a:moveTo>
                  <a:pt x="2247" y="2247"/>
                </a:moveTo>
                <a:lnTo>
                  <a:pt x="15760" y="7772"/>
                </a:lnTo>
                <a:lnTo>
                  <a:pt x="22707" y="8585"/>
                </a:lnTo>
                <a:lnTo>
                  <a:pt x="24266" y="8675"/>
                </a:lnTo>
                <a:lnTo>
                  <a:pt x="38361" y="7888"/>
                </a:lnTo>
                <a:lnTo>
                  <a:pt x="49720" y="6337"/>
                </a:lnTo>
                <a:lnTo>
                  <a:pt x="49284" y="6295"/>
                </a:lnTo>
                <a:lnTo>
                  <a:pt x="36718" y="5088"/>
                </a:lnTo>
                <a:lnTo>
                  <a:pt x="22098" y="3683"/>
                </a:lnTo>
                <a:lnTo>
                  <a:pt x="15760" y="2857"/>
                </a:lnTo>
                <a:lnTo>
                  <a:pt x="0" y="0"/>
                </a:lnTo>
                <a:lnTo>
                  <a:pt x="2247" y="2247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39" name="object 139"/>
          <p:cNvSpPr/>
          <p:nvPr/>
        </p:nvSpPr>
        <p:spPr>
          <a:xfrm>
            <a:off x="4683957" y="1473077"/>
            <a:ext cx="36656" cy="9508"/>
          </a:xfrm>
          <a:custGeom>
            <a:avLst/>
            <a:gdLst/>
            <a:ahLst/>
            <a:cxnLst/>
            <a:rect l="l" t="t" r="r" b="b"/>
            <a:pathLst>
              <a:path w="43383" h="11254">
                <a:moveTo>
                  <a:pt x="0" y="0"/>
                </a:moveTo>
                <a:lnTo>
                  <a:pt x="4887" y="4383"/>
                </a:lnTo>
                <a:lnTo>
                  <a:pt x="18753" y="9273"/>
                </a:lnTo>
                <a:lnTo>
                  <a:pt x="33738" y="11254"/>
                </a:lnTo>
                <a:lnTo>
                  <a:pt x="43383" y="11252"/>
                </a:lnTo>
                <a:lnTo>
                  <a:pt x="27012" y="7772"/>
                </a:lnTo>
                <a:lnTo>
                  <a:pt x="21285" y="6337"/>
                </a:lnTo>
                <a:lnTo>
                  <a:pt x="15557" y="4902"/>
                </a:lnTo>
                <a:lnTo>
                  <a:pt x="0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40" name="object 140"/>
          <p:cNvSpPr/>
          <p:nvPr/>
        </p:nvSpPr>
        <p:spPr>
          <a:xfrm>
            <a:off x="4679635" y="1481368"/>
            <a:ext cx="35444" cy="16175"/>
          </a:xfrm>
          <a:custGeom>
            <a:avLst/>
            <a:gdLst/>
            <a:ahLst/>
            <a:cxnLst/>
            <a:rect l="l" t="t" r="r" b="b"/>
            <a:pathLst>
              <a:path w="41948" h="19143">
                <a:moveTo>
                  <a:pt x="0" y="0"/>
                </a:moveTo>
                <a:lnTo>
                  <a:pt x="7042" y="10363"/>
                </a:lnTo>
                <a:lnTo>
                  <a:pt x="14499" y="17318"/>
                </a:lnTo>
                <a:lnTo>
                  <a:pt x="24589" y="19143"/>
                </a:lnTo>
                <a:lnTo>
                  <a:pt x="41948" y="17805"/>
                </a:lnTo>
                <a:lnTo>
                  <a:pt x="25577" y="12890"/>
                </a:lnTo>
                <a:lnTo>
                  <a:pt x="18618" y="10032"/>
                </a:lnTo>
                <a:lnTo>
                  <a:pt x="11455" y="7162"/>
                </a:lnTo>
                <a:lnTo>
                  <a:pt x="0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41" name="object 141"/>
          <p:cNvSpPr/>
          <p:nvPr/>
        </p:nvSpPr>
        <p:spPr>
          <a:xfrm>
            <a:off x="4675489" y="1493477"/>
            <a:ext cx="29391" cy="14347"/>
          </a:xfrm>
          <a:custGeom>
            <a:avLst/>
            <a:gdLst/>
            <a:ahLst/>
            <a:cxnLst/>
            <a:rect l="l" t="t" r="r" b="b"/>
            <a:pathLst>
              <a:path w="34785" h="16979">
                <a:moveTo>
                  <a:pt x="0" y="0"/>
                </a:moveTo>
                <a:lnTo>
                  <a:pt x="573" y="788"/>
                </a:lnTo>
                <a:lnTo>
                  <a:pt x="13728" y="12182"/>
                </a:lnTo>
                <a:lnTo>
                  <a:pt x="26445" y="16380"/>
                </a:lnTo>
                <a:lnTo>
                  <a:pt x="34785" y="16979"/>
                </a:lnTo>
                <a:lnTo>
                  <a:pt x="19850" y="9817"/>
                </a:lnTo>
                <a:lnTo>
                  <a:pt x="15544" y="6959"/>
                </a:lnTo>
                <a:lnTo>
                  <a:pt x="11455" y="4292"/>
                </a:lnTo>
                <a:lnTo>
                  <a:pt x="0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42" name="object 142"/>
          <p:cNvSpPr/>
          <p:nvPr/>
        </p:nvSpPr>
        <p:spPr>
          <a:xfrm>
            <a:off x="4676179" y="1506609"/>
            <a:ext cx="21612" cy="13145"/>
          </a:xfrm>
          <a:custGeom>
            <a:avLst/>
            <a:gdLst/>
            <a:ahLst/>
            <a:cxnLst/>
            <a:rect l="l" t="t" r="r" b="b"/>
            <a:pathLst>
              <a:path w="25577" h="15557">
                <a:moveTo>
                  <a:pt x="14052" y="11949"/>
                </a:moveTo>
                <a:lnTo>
                  <a:pt x="25577" y="15557"/>
                </a:lnTo>
                <a:lnTo>
                  <a:pt x="14122" y="7162"/>
                </a:lnTo>
                <a:lnTo>
                  <a:pt x="11252" y="4914"/>
                </a:lnTo>
                <a:lnTo>
                  <a:pt x="8394" y="2870"/>
                </a:lnTo>
                <a:lnTo>
                  <a:pt x="0" y="0"/>
                </a:lnTo>
                <a:lnTo>
                  <a:pt x="1533" y="3742"/>
                </a:lnTo>
                <a:lnTo>
                  <a:pt x="14052" y="11949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43" name="object 143"/>
          <p:cNvSpPr/>
          <p:nvPr/>
        </p:nvSpPr>
        <p:spPr>
          <a:xfrm>
            <a:off x="4683270" y="1390780"/>
            <a:ext cx="43910" cy="15559"/>
          </a:xfrm>
          <a:custGeom>
            <a:avLst/>
            <a:gdLst/>
            <a:ahLst/>
            <a:cxnLst/>
            <a:rect l="l" t="t" r="r" b="b"/>
            <a:pathLst>
              <a:path w="51968" h="18415">
                <a:moveTo>
                  <a:pt x="51968" y="2045"/>
                </a:moveTo>
                <a:lnTo>
                  <a:pt x="45110" y="993"/>
                </a:lnTo>
                <a:lnTo>
                  <a:pt x="34041" y="0"/>
                </a:lnTo>
                <a:lnTo>
                  <a:pt x="21188" y="1203"/>
                </a:lnTo>
                <a:lnTo>
                  <a:pt x="8981" y="6745"/>
                </a:lnTo>
                <a:lnTo>
                  <a:pt x="0" y="18415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44" name="object 144"/>
          <p:cNvSpPr/>
          <p:nvPr/>
        </p:nvSpPr>
        <p:spPr>
          <a:xfrm>
            <a:off x="4688112" y="1412209"/>
            <a:ext cx="40798" cy="10378"/>
          </a:xfrm>
          <a:custGeom>
            <a:avLst/>
            <a:gdLst/>
            <a:ahLst/>
            <a:cxnLst/>
            <a:rect l="l" t="t" r="r" b="b"/>
            <a:pathLst>
              <a:path w="48285" h="12283">
                <a:moveTo>
                  <a:pt x="48285" y="4511"/>
                </a:moveTo>
                <a:lnTo>
                  <a:pt x="26292" y="707"/>
                </a:lnTo>
                <a:lnTo>
                  <a:pt x="13747" y="0"/>
                </a:lnTo>
                <a:lnTo>
                  <a:pt x="6687" y="3026"/>
                </a:lnTo>
                <a:lnTo>
                  <a:pt x="1149" y="10425"/>
                </a:lnTo>
                <a:lnTo>
                  <a:pt x="0" y="12283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45" name="object 145"/>
          <p:cNvSpPr/>
          <p:nvPr/>
        </p:nvSpPr>
        <p:spPr>
          <a:xfrm>
            <a:off x="4688627" y="1431772"/>
            <a:ext cx="43222" cy="6379"/>
          </a:xfrm>
          <a:custGeom>
            <a:avLst/>
            <a:gdLst/>
            <a:ahLst/>
            <a:cxnLst/>
            <a:rect l="l" t="t" r="r" b="b"/>
            <a:pathLst>
              <a:path w="51155" h="7550">
                <a:moveTo>
                  <a:pt x="51155" y="4070"/>
                </a:moveTo>
                <a:lnTo>
                  <a:pt x="34043" y="0"/>
                </a:lnTo>
                <a:lnTo>
                  <a:pt x="26265" y="440"/>
                </a:lnTo>
                <a:lnTo>
                  <a:pt x="25577" y="590"/>
                </a:lnTo>
                <a:lnTo>
                  <a:pt x="15379" y="2032"/>
                </a:lnTo>
                <a:lnTo>
                  <a:pt x="1828" y="6581"/>
                </a:lnTo>
                <a:lnTo>
                  <a:pt x="0" y="7550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46" name="object 146"/>
          <p:cNvSpPr/>
          <p:nvPr/>
        </p:nvSpPr>
        <p:spPr>
          <a:xfrm>
            <a:off x="4689320" y="1449042"/>
            <a:ext cx="42526" cy="3627"/>
          </a:xfrm>
          <a:custGeom>
            <a:avLst/>
            <a:gdLst/>
            <a:ahLst/>
            <a:cxnLst/>
            <a:rect l="l" t="t" r="r" b="b"/>
            <a:pathLst>
              <a:path w="50330" h="4292">
                <a:moveTo>
                  <a:pt x="0" y="0"/>
                </a:moveTo>
                <a:lnTo>
                  <a:pt x="15126" y="2931"/>
                </a:lnTo>
                <a:lnTo>
                  <a:pt x="24998" y="4085"/>
                </a:lnTo>
                <a:lnTo>
                  <a:pt x="37278" y="4292"/>
                </a:lnTo>
                <a:lnTo>
                  <a:pt x="39700" y="4292"/>
                </a:lnTo>
                <a:lnTo>
                  <a:pt x="48285" y="4292"/>
                </a:lnTo>
                <a:lnTo>
                  <a:pt x="50330" y="609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47" name="object 147"/>
          <p:cNvSpPr/>
          <p:nvPr/>
        </p:nvSpPr>
        <p:spPr>
          <a:xfrm>
            <a:off x="4684480" y="1460976"/>
            <a:ext cx="42011" cy="7330"/>
          </a:xfrm>
          <a:custGeom>
            <a:avLst/>
            <a:gdLst/>
            <a:ahLst/>
            <a:cxnLst/>
            <a:rect l="l" t="t" r="r" b="b"/>
            <a:pathLst>
              <a:path w="49720" h="8675">
                <a:moveTo>
                  <a:pt x="49720" y="6337"/>
                </a:moveTo>
                <a:lnTo>
                  <a:pt x="38361" y="7888"/>
                </a:lnTo>
                <a:lnTo>
                  <a:pt x="24266" y="8675"/>
                </a:lnTo>
                <a:lnTo>
                  <a:pt x="22707" y="8585"/>
                </a:lnTo>
                <a:lnTo>
                  <a:pt x="15760" y="7772"/>
                </a:lnTo>
                <a:lnTo>
                  <a:pt x="2247" y="2247"/>
                </a:lnTo>
                <a:lnTo>
                  <a:pt x="0" y="0"/>
                </a:lnTo>
              </a:path>
            </a:pathLst>
          </a:custGeom>
          <a:ln w="165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48" name="object 148"/>
          <p:cNvSpPr/>
          <p:nvPr/>
        </p:nvSpPr>
        <p:spPr>
          <a:xfrm>
            <a:off x="4683957" y="1473077"/>
            <a:ext cx="36656" cy="9508"/>
          </a:xfrm>
          <a:custGeom>
            <a:avLst/>
            <a:gdLst/>
            <a:ahLst/>
            <a:cxnLst/>
            <a:rect l="l" t="t" r="r" b="b"/>
            <a:pathLst>
              <a:path w="43383" h="11254">
                <a:moveTo>
                  <a:pt x="43383" y="11252"/>
                </a:moveTo>
                <a:lnTo>
                  <a:pt x="33738" y="11254"/>
                </a:lnTo>
                <a:lnTo>
                  <a:pt x="18753" y="9273"/>
                </a:lnTo>
                <a:lnTo>
                  <a:pt x="4887" y="4383"/>
                </a:lnTo>
                <a:lnTo>
                  <a:pt x="0" y="0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49" name="object 149"/>
          <p:cNvSpPr/>
          <p:nvPr/>
        </p:nvSpPr>
        <p:spPr>
          <a:xfrm>
            <a:off x="4679635" y="1481368"/>
            <a:ext cx="35444" cy="16175"/>
          </a:xfrm>
          <a:custGeom>
            <a:avLst/>
            <a:gdLst/>
            <a:ahLst/>
            <a:cxnLst/>
            <a:rect l="l" t="t" r="r" b="b"/>
            <a:pathLst>
              <a:path w="41948" h="19143">
                <a:moveTo>
                  <a:pt x="41948" y="17805"/>
                </a:moveTo>
                <a:lnTo>
                  <a:pt x="24589" y="19143"/>
                </a:lnTo>
                <a:lnTo>
                  <a:pt x="14499" y="17318"/>
                </a:lnTo>
                <a:lnTo>
                  <a:pt x="7042" y="10363"/>
                </a:lnTo>
                <a:lnTo>
                  <a:pt x="0" y="0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50" name="object 150"/>
          <p:cNvSpPr/>
          <p:nvPr/>
        </p:nvSpPr>
        <p:spPr>
          <a:xfrm>
            <a:off x="4675489" y="1493477"/>
            <a:ext cx="29391" cy="14347"/>
          </a:xfrm>
          <a:custGeom>
            <a:avLst/>
            <a:gdLst/>
            <a:ahLst/>
            <a:cxnLst/>
            <a:rect l="l" t="t" r="r" b="b"/>
            <a:pathLst>
              <a:path w="34785" h="16979">
                <a:moveTo>
                  <a:pt x="34785" y="16979"/>
                </a:moveTo>
                <a:lnTo>
                  <a:pt x="26445" y="16380"/>
                </a:lnTo>
                <a:lnTo>
                  <a:pt x="13728" y="12182"/>
                </a:lnTo>
                <a:lnTo>
                  <a:pt x="573" y="788"/>
                </a:lnTo>
                <a:lnTo>
                  <a:pt x="0" y="0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51" name="object 151"/>
          <p:cNvSpPr/>
          <p:nvPr/>
        </p:nvSpPr>
        <p:spPr>
          <a:xfrm>
            <a:off x="4676179" y="1506609"/>
            <a:ext cx="21612" cy="13145"/>
          </a:xfrm>
          <a:custGeom>
            <a:avLst/>
            <a:gdLst/>
            <a:ahLst/>
            <a:cxnLst/>
            <a:rect l="l" t="t" r="r" b="b"/>
            <a:pathLst>
              <a:path w="25577" h="15557">
                <a:moveTo>
                  <a:pt x="25577" y="15557"/>
                </a:moveTo>
                <a:lnTo>
                  <a:pt x="14052" y="11949"/>
                </a:lnTo>
                <a:lnTo>
                  <a:pt x="1533" y="3742"/>
                </a:lnTo>
                <a:lnTo>
                  <a:pt x="0" y="0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52" name="object 152"/>
          <p:cNvSpPr/>
          <p:nvPr/>
        </p:nvSpPr>
        <p:spPr>
          <a:xfrm>
            <a:off x="4219348" y="1190228"/>
            <a:ext cx="297084" cy="489112"/>
          </a:xfrm>
          <a:custGeom>
            <a:avLst/>
            <a:gdLst/>
            <a:ahLst/>
            <a:cxnLst/>
            <a:rect l="l" t="t" r="r" b="b"/>
            <a:pathLst>
              <a:path w="351604" h="578872">
                <a:moveTo>
                  <a:pt x="47501" y="441669"/>
                </a:moveTo>
                <a:lnTo>
                  <a:pt x="53717" y="452708"/>
                </a:lnTo>
                <a:lnTo>
                  <a:pt x="59833" y="461164"/>
                </a:lnTo>
                <a:lnTo>
                  <a:pt x="66644" y="467432"/>
                </a:lnTo>
                <a:lnTo>
                  <a:pt x="74945" y="471911"/>
                </a:lnTo>
                <a:lnTo>
                  <a:pt x="85532" y="474999"/>
                </a:lnTo>
                <a:lnTo>
                  <a:pt x="99200" y="477092"/>
                </a:lnTo>
                <a:lnTo>
                  <a:pt x="116743" y="478588"/>
                </a:lnTo>
                <a:lnTo>
                  <a:pt x="138956" y="479885"/>
                </a:lnTo>
                <a:lnTo>
                  <a:pt x="145560" y="480237"/>
                </a:lnTo>
                <a:lnTo>
                  <a:pt x="167034" y="480017"/>
                </a:lnTo>
                <a:lnTo>
                  <a:pt x="185649" y="477459"/>
                </a:lnTo>
                <a:lnTo>
                  <a:pt x="201221" y="473443"/>
                </a:lnTo>
                <a:lnTo>
                  <a:pt x="213568" y="468850"/>
                </a:lnTo>
                <a:lnTo>
                  <a:pt x="222506" y="464558"/>
                </a:lnTo>
                <a:lnTo>
                  <a:pt x="229443" y="460387"/>
                </a:lnTo>
                <a:lnTo>
                  <a:pt x="230957" y="484460"/>
                </a:lnTo>
                <a:lnTo>
                  <a:pt x="241475" y="478126"/>
                </a:lnTo>
                <a:lnTo>
                  <a:pt x="250418" y="470854"/>
                </a:lnTo>
                <a:lnTo>
                  <a:pt x="253599" y="467550"/>
                </a:lnTo>
                <a:lnTo>
                  <a:pt x="245517" y="478047"/>
                </a:lnTo>
                <a:lnTo>
                  <a:pt x="238300" y="487043"/>
                </a:lnTo>
                <a:lnTo>
                  <a:pt x="231610" y="494603"/>
                </a:lnTo>
                <a:lnTo>
                  <a:pt x="225113" y="500794"/>
                </a:lnTo>
                <a:lnTo>
                  <a:pt x="218473" y="505681"/>
                </a:lnTo>
                <a:lnTo>
                  <a:pt x="211353" y="509331"/>
                </a:lnTo>
                <a:lnTo>
                  <a:pt x="203419" y="511810"/>
                </a:lnTo>
                <a:lnTo>
                  <a:pt x="194333" y="513184"/>
                </a:lnTo>
                <a:lnTo>
                  <a:pt x="183760" y="513519"/>
                </a:lnTo>
                <a:lnTo>
                  <a:pt x="171365" y="512881"/>
                </a:lnTo>
                <a:lnTo>
                  <a:pt x="156812" y="511337"/>
                </a:lnTo>
                <a:lnTo>
                  <a:pt x="139765" y="508952"/>
                </a:lnTo>
                <a:lnTo>
                  <a:pt x="119887" y="505792"/>
                </a:lnTo>
                <a:lnTo>
                  <a:pt x="96844" y="501923"/>
                </a:lnTo>
                <a:lnTo>
                  <a:pt x="87241" y="500291"/>
                </a:lnTo>
                <a:lnTo>
                  <a:pt x="100340" y="511218"/>
                </a:lnTo>
                <a:lnTo>
                  <a:pt x="110154" y="518221"/>
                </a:lnTo>
                <a:lnTo>
                  <a:pt x="119051" y="522173"/>
                </a:lnTo>
                <a:lnTo>
                  <a:pt x="129399" y="523947"/>
                </a:lnTo>
                <a:lnTo>
                  <a:pt x="143564" y="524416"/>
                </a:lnTo>
                <a:lnTo>
                  <a:pt x="152722" y="524433"/>
                </a:lnTo>
                <a:lnTo>
                  <a:pt x="164468" y="523607"/>
                </a:lnTo>
                <a:lnTo>
                  <a:pt x="177173" y="521296"/>
                </a:lnTo>
                <a:lnTo>
                  <a:pt x="190487" y="517755"/>
                </a:lnTo>
                <a:lnTo>
                  <a:pt x="204058" y="513237"/>
                </a:lnTo>
                <a:lnTo>
                  <a:pt x="217534" y="507996"/>
                </a:lnTo>
                <a:lnTo>
                  <a:pt x="230563" y="502285"/>
                </a:lnTo>
                <a:lnTo>
                  <a:pt x="242794" y="496358"/>
                </a:lnTo>
                <a:lnTo>
                  <a:pt x="253876" y="490468"/>
                </a:lnTo>
                <a:lnTo>
                  <a:pt x="263455" y="484870"/>
                </a:lnTo>
                <a:lnTo>
                  <a:pt x="270578" y="480237"/>
                </a:lnTo>
                <a:lnTo>
                  <a:pt x="253729" y="491657"/>
                </a:lnTo>
                <a:lnTo>
                  <a:pt x="239360" y="501228"/>
                </a:lnTo>
                <a:lnTo>
                  <a:pt x="227003" y="509103"/>
                </a:lnTo>
                <a:lnTo>
                  <a:pt x="216193" y="515435"/>
                </a:lnTo>
                <a:lnTo>
                  <a:pt x="206462" y="520379"/>
                </a:lnTo>
                <a:lnTo>
                  <a:pt x="197343" y="524086"/>
                </a:lnTo>
                <a:lnTo>
                  <a:pt x="188369" y="526711"/>
                </a:lnTo>
                <a:lnTo>
                  <a:pt x="179073" y="528407"/>
                </a:lnTo>
                <a:lnTo>
                  <a:pt x="168987" y="529327"/>
                </a:lnTo>
                <a:lnTo>
                  <a:pt x="157646" y="529624"/>
                </a:lnTo>
                <a:lnTo>
                  <a:pt x="144580" y="529451"/>
                </a:lnTo>
                <a:lnTo>
                  <a:pt x="129324" y="528963"/>
                </a:lnTo>
                <a:lnTo>
                  <a:pt x="122839" y="528726"/>
                </a:lnTo>
                <a:lnTo>
                  <a:pt x="134984" y="537922"/>
                </a:lnTo>
                <a:lnTo>
                  <a:pt x="144188" y="543461"/>
                </a:lnTo>
                <a:lnTo>
                  <a:pt x="152949" y="545908"/>
                </a:lnTo>
                <a:lnTo>
                  <a:pt x="163770" y="545830"/>
                </a:lnTo>
                <a:lnTo>
                  <a:pt x="179149" y="543792"/>
                </a:lnTo>
                <a:lnTo>
                  <a:pt x="185247" y="542848"/>
                </a:lnTo>
                <a:lnTo>
                  <a:pt x="199097" y="539674"/>
                </a:lnTo>
                <a:lnTo>
                  <a:pt x="213392" y="534673"/>
                </a:lnTo>
                <a:lnTo>
                  <a:pt x="227592" y="528391"/>
                </a:lnTo>
                <a:lnTo>
                  <a:pt x="241157" y="521374"/>
                </a:lnTo>
                <a:lnTo>
                  <a:pt x="253543" y="514168"/>
                </a:lnTo>
                <a:lnTo>
                  <a:pt x="264211" y="507317"/>
                </a:lnTo>
                <a:lnTo>
                  <a:pt x="270814" y="502646"/>
                </a:lnTo>
                <a:lnTo>
                  <a:pt x="279176" y="495985"/>
                </a:lnTo>
                <a:lnTo>
                  <a:pt x="278227" y="496868"/>
                </a:lnTo>
                <a:lnTo>
                  <a:pt x="272620" y="501369"/>
                </a:lnTo>
                <a:lnTo>
                  <a:pt x="283469" y="514400"/>
                </a:lnTo>
                <a:lnTo>
                  <a:pt x="282219" y="515626"/>
                </a:lnTo>
                <a:lnTo>
                  <a:pt x="266690" y="530808"/>
                </a:lnTo>
                <a:lnTo>
                  <a:pt x="253393" y="543550"/>
                </a:lnTo>
                <a:lnTo>
                  <a:pt x="241992" y="553947"/>
                </a:lnTo>
                <a:lnTo>
                  <a:pt x="232152" y="562096"/>
                </a:lnTo>
                <a:lnTo>
                  <a:pt x="223538" y="568092"/>
                </a:lnTo>
                <a:lnTo>
                  <a:pt x="215812" y="572029"/>
                </a:lnTo>
                <a:lnTo>
                  <a:pt x="212076" y="573059"/>
                </a:lnTo>
                <a:lnTo>
                  <a:pt x="220158" y="576521"/>
                </a:lnTo>
                <a:lnTo>
                  <a:pt x="228173" y="578716"/>
                </a:lnTo>
                <a:lnTo>
                  <a:pt x="235542" y="578872"/>
                </a:lnTo>
                <a:lnTo>
                  <a:pt x="242920" y="576744"/>
                </a:lnTo>
                <a:lnTo>
                  <a:pt x="260321" y="564655"/>
                </a:lnTo>
                <a:lnTo>
                  <a:pt x="271654" y="554204"/>
                </a:lnTo>
                <a:lnTo>
                  <a:pt x="285613" y="540489"/>
                </a:lnTo>
                <a:lnTo>
                  <a:pt x="294721" y="531393"/>
                </a:lnTo>
                <a:lnTo>
                  <a:pt x="302640" y="521987"/>
                </a:lnTo>
                <a:lnTo>
                  <a:pt x="309788" y="510529"/>
                </a:lnTo>
                <a:lnTo>
                  <a:pt x="316204" y="497292"/>
                </a:lnTo>
                <a:lnTo>
                  <a:pt x="321929" y="482552"/>
                </a:lnTo>
                <a:lnTo>
                  <a:pt x="327001" y="466582"/>
                </a:lnTo>
                <a:lnTo>
                  <a:pt x="331461" y="449656"/>
                </a:lnTo>
                <a:lnTo>
                  <a:pt x="335346" y="432048"/>
                </a:lnTo>
                <a:lnTo>
                  <a:pt x="338698" y="414032"/>
                </a:lnTo>
                <a:lnTo>
                  <a:pt x="341554" y="395883"/>
                </a:lnTo>
                <a:lnTo>
                  <a:pt x="343956" y="377874"/>
                </a:lnTo>
                <a:lnTo>
                  <a:pt x="345941" y="360279"/>
                </a:lnTo>
                <a:lnTo>
                  <a:pt x="347551" y="343373"/>
                </a:lnTo>
                <a:lnTo>
                  <a:pt x="348823" y="327430"/>
                </a:lnTo>
                <a:lnTo>
                  <a:pt x="349797" y="312723"/>
                </a:lnTo>
                <a:lnTo>
                  <a:pt x="350514" y="299526"/>
                </a:lnTo>
                <a:lnTo>
                  <a:pt x="351012" y="288115"/>
                </a:lnTo>
                <a:lnTo>
                  <a:pt x="351509" y="271743"/>
                </a:lnTo>
                <a:lnTo>
                  <a:pt x="351604" y="265798"/>
                </a:lnTo>
                <a:lnTo>
                  <a:pt x="334235" y="272451"/>
                </a:lnTo>
                <a:lnTo>
                  <a:pt x="325373" y="273186"/>
                </a:lnTo>
                <a:lnTo>
                  <a:pt x="317429" y="268655"/>
                </a:lnTo>
                <a:lnTo>
                  <a:pt x="313069" y="264354"/>
                </a:lnTo>
                <a:lnTo>
                  <a:pt x="307916" y="257883"/>
                </a:lnTo>
                <a:lnTo>
                  <a:pt x="301374" y="249798"/>
                </a:lnTo>
                <a:lnTo>
                  <a:pt x="292847" y="240654"/>
                </a:lnTo>
                <a:lnTo>
                  <a:pt x="281738" y="231007"/>
                </a:lnTo>
                <a:lnTo>
                  <a:pt x="267451" y="221411"/>
                </a:lnTo>
                <a:lnTo>
                  <a:pt x="249389" y="212422"/>
                </a:lnTo>
                <a:lnTo>
                  <a:pt x="240185" y="208625"/>
                </a:lnTo>
                <a:lnTo>
                  <a:pt x="231724" y="205059"/>
                </a:lnTo>
                <a:lnTo>
                  <a:pt x="222581" y="201023"/>
                </a:lnTo>
                <a:lnTo>
                  <a:pt x="212866" y="196456"/>
                </a:lnTo>
                <a:lnTo>
                  <a:pt x="202685" y="191295"/>
                </a:lnTo>
                <a:lnTo>
                  <a:pt x="199573" y="429082"/>
                </a:lnTo>
                <a:lnTo>
                  <a:pt x="199000" y="429142"/>
                </a:lnTo>
                <a:lnTo>
                  <a:pt x="195452" y="429456"/>
                </a:lnTo>
                <a:lnTo>
                  <a:pt x="173352" y="431465"/>
                </a:lnTo>
                <a:lnTo>
                  <a:pt x="150540" y="433428"/>
                </a:lnTo>
                <a:lnTo>
                  <a:pt x="130826" y="434890"/>
                </a:lnTo>
                <a:lnTo>
                  <a:pt x="113898" y="435773"/>
                </a:lnTo>
                <a:lnTo>
                  <a:pt x="99444" y="435996"/>
                </a:lnTo>
                <a:lnTo>
                  <a:pt x="87153" y="435480"/>
                </a:lnTo>
                <a:lnTo>
                  <a:pt x="76714" y="434145"/>
                </a:lnTo>
                <a:lnTo>
                  <a:pt x="67815" y="431911"/>
                </a:lnTo>
                <a:lnTo>
                  <a:pt x="60144" y="428699"/>
                </a:lnTo>
                <a:lnTo>
                  <a:pt x="53389" y="424429"/>
                </a:lnTo>
                <a:lnTo>
                  <a:pt x="47239" y="419022"/>
                </a:lnTo>
                <a:lnTo>
                  <a:pt x="41383" y="412396"/>
                </a:lnTo>
                <a:lnTo>
                  <a:pt x="35509" y="404474"/>
                </a:lnTo>
                <a:lnTo>
                  <a:pt x="29305" y="395175"/>
                </a:lnTo>
                <a:lnTo>
                  <a:pt x="22459" y="384419"/>
                </a:lnTo>
                <a:lnTo>
                  <a:pt x="21976" y="383654"/>
                </a:lnTo>
                <a:lnTo>
                  <a:pt x="26318" y="400054"/>
                </a:lnTo>
                <a:lnTo>
                  <a:pt x="30428" y="412077"/>
                </a:lnTo>
                <a:lnTo>
                  <a:pt x="35462" y="420782"/>
                </a:lnTo>
                <a:lnTo>
                  <a:pt x="42579" y="427230"/>
                </a:lnTo>
                <a:lnTo>
                  <a:pt x="52935" y="432480"/>
                </a:lnTo>
                <a:lnTo>
                  <a:pt x="67690" y="437593"/>
                </a:lnTo>
                <a:lnTo>
                  <a:pt x="87241" y="443407"/>
                </a:lnTo>
                <a:lnTo>
                  <a:pt x="102324" y="447247"/>
                </a:lnTo>
                <a:lnTo>
                  <a:pt x="116812" y="449991"/>
                </a:lnTo>
                <a:lnTo>
                  <a:pt x="130717" y="451762"/>
                </a:lnTo>
                <a:lnTo>
                  <a:pt x="144051" y="452681"/>
                </a:lnTo>
                <a:lnTo>
                  <a:pt x="156827" y="452870"/>
                </a:lnTo>
                <a:lnTo>
                  <a:pt x="169057" y="452452"/>
                </a:lnTo>
                <a:lnTo>
                  <a:pt x="180754" y="451548"/>
                </a:lnTo>
                <a:lnTo>
                  <a:pt x="191931" y="450280"/>
                </a:lnTo>
                <a:lnTo>
                  <a:pt x="202599" y="448770"/>
                </a:lnTo>
                <a:lnTo>
                  <a:pt x="212771" y="447140"/>
                </a:lnTo>
                <a:lnTo>
                  <a:pt x="217988" y="446265"/>
                </a:lnTo>
                <a:lnTo>
                  <a:pt x="195434" y="451027"/>
                </a:lnTo>
                <a:lnTo>
                  <a:pt x="175775" y="455076"/>
                </a:lnTo>
                <a:lnTo>
                  <a:pt x="158696" y="458379"/>
                </a:lnTo>
                <a:lnTo>
                  <a:pt x="143884" y="460904"/>
                </a:lnTo>
                <a:lnTo>
                  <a:pt x="131024" y="462617"/>
                </a:lnTo>
                <a:lnTo>
                  <a:pt x="119802" y="463485"/>
                </a:lnTo>
                <a:lnTo>
                  <a:pt x="109903" y="463476"/>
                </a:lnTo>
                <a:lnTo>
                  <a:pt x="101014" y="462557"/>
                </a:lnTo>
                <a:lnTo>
                  <a:pt x="92821" y="460694"/>
                </a:lnTo>
                <a:lnTo>
                  <a:pt x="85009" y="457855"/>
                </a:lnTo>
                <a:lnTo>
                  <a:pt x="77263" y="454007"/>
                </a:lnTo>
                <a:lnTo>
                  <a:pt x="69271" y="449116"/>
                </a:lnTo>
                <a:lnTo>
                  <a:pt x="60717" y="443151"/>
                </a:lnTo>
                <a:lnTo>
                  <a:pt x="51288" y="436077"/>
                </a:lnTo>
                <a:lnTo>
                  <a:pt x="40669" y="427863"/>
                </a:lnTo>
                <a:lnTo>
                  <a:pt x="40391" y="427647"/>
                </a:lnTo>
                <a:lnTo>
                  <a:pt x="47501" y="441669"/>
                </a:lnTo>
                <a:close/>
              </a:path>
              <a:path w="351604" h="578872">
                <a:moveTo>
                  <a:pt x="40689" y="87539"/>
                </a:moveTo>
                <a:lnTo>
                  <a:pt x="41813" y="92494"/>
                </a:lnTo>
                <a:lnTo>
                  <a:pt x="43215" y="97449"/>
                </a:lnTo>
                <a:lnTo>
                  <a:pt x="45532" y="104010"/>
                </a:lnTo>
                <a:lnTo>
                  <a:pt x="48794" y="111967"/>
                </a:lnTo>
                <a:lnTo>
                  <a:pt x="53033" y="121111"/>
                </a:lnTo>
                <a:lnTo>
                  <a:pt x="58279" y="131231"/>
                </a:lnTo>
                <a:lnTo>
                  <a:pt x="64563" y="142118"/>
                </a:lnTo>
                <a:lnTo>
                  <a:pt x="71916" y="153561"/>
                </a:lnTo>
                <a:lnTo>
                  <a:pt x="80368" y="165350"/>
                </a:lnTo>
                <a:lnTo>
                  <a:pt x="89950" y="177276"/>
                </a:lnTo>
                <a:lnTo>
                  <a:pt x="100693" y="189129"/>
                </a:lnTo>
                <a:lnTo>
                  <a:pt x="112627" y="200698"/>
                </a:lnTo>
                <a:lnTo>
                  <a:pt x="125783" y="211774"/>
                </a:lnTo>
                <a:lnTo>
                  <a:pt x="136559" y="219531"/>
                </a:lnTo>
                <a:lnTo>
                  <a:pt x="148417" y="227329"/>
                </a:lnTo>
                <a:lnTo>
                  <a:pt x="149852" y="258635"/>
                </a:lnTo>
                <a:lnTo>
                  <a:pt x="129836" y="249964"/>
                </a:lnTo>
                <a:lnTo>
                  <a:pt x="112489" y="242297"/>
                </a:lnTo>
                <a:lnTo>
                  <a:pt x="97566" y="235380"/>
                </a:lnTo>
                <a:lnTo>
                  <a:pt x="84826" y="228958"/>
                </a:lnTo>
                <a:lnTo>
                  <a:pt x="74024" y="222779"/>
                </a:lnTo>
                <a:lnTo>
                  <a:pt x="64918" y="216587"/>
                </a:lnTo>
                <a:lnTo>
                  <a:pt x="57265" y="210129"/>
                </a:lnTo>
                <a:lnTo>
                  <a:pt x="50820" y="203152"/>
                </a:lnTo>
                <a:lnTo>
                  <a:pt x="45342" y="195400"/>
                </a:lnTo>
                <a:lnTo>
                  <a:pt x="40587" y="186621"/>
                </a:lnTo>
                <a:lnTo>
                  <a:pt x="36312" y="176560"/>
                </a:lnTo>
                <a:lnTo>
                  <a:pt x="32273" y="164964"/>
                </a:lnTo>
                <a:lnTo>
                  <a:pt x="28228" y="151577"/>
                </a:lnTo>
                <a:lnTo>
                  <a:pt x="23933" y="136148"/>
                </a:lnTo>
                <a:lnTo>
                  <a:pt x="20541" y="123596"/>
                </a:lnTo>
                <a:lnTo>
                  <a:pt x="15383" y="138130"/>
                </a:lnTo>
                <a:lnTo>
                  <a:pt x="13363" y="148147"/>
                </a:lnTo>
                <a:lnTo>
                  <a:pt x="14666" y="157071"/>
                </a:lnTo>
                <a:lnTo>
                  <a:pt x="19478" y="168325"/>
                </a:lnTo>
                <a:lnTo>
                  <a:pt x="23398" y="176174"/>
                </a:lnTo>
                <a:lnTo>
                  <a:pt x="26442" y="182331"/>
                </a:lnTo>
                <a:lnTo>
                  <a:pt x="29879" y="189040"/>
                </a:lnTo>
                <a:lnTo>
                  <a:pt x="33894" y="196250"/>
                </a:lnTo>
                <a:lnTo>
                  <a:pt x="38673" y="203911"/>
                </a:lnTo>
                <a:lnTo>
                  <a:pt x="44400" y="211974"/>
                </a:lnTo>
                <a:lnTo>
                  <a:pt x="51262" y="220386"/>
                </a:lnTo>
                <a:lnTo>
                  <a:pt x="59443" y="229098"/>
                </a:lnTo>
                <a:lnTo>
                  <a:pt x="69128" y="238060"/>
                </a:lnTo>
                <a:lnTo>
                  <a:pt x="80503" y="247221"/>
                </a:lnTo>
                <a:lnTo>
                  <a:pt x="93754" y="256531"/>
                </a:lnTo>
                <a:lnTo>
                  <a:pt x="109064" y="265939"/>
                </a:lnTo>
                <a:lnTo>
                  <a:pt x="126620" y="275395"/>
                </a:lnTo>
                <a:lnTo>
                  <a:pt x="146607" y="284849"/>
                </a:lnTo>
                <a:lnTo>
                  <a:pt x="148417" y="285648"/>
                </a:lnTo>
                <a:lnTo>
                  <a:pt x="124840" y="276855"/>
                </a:lnTo>
                <a:lnTo>
                  <a:pt x="104481" y="269116"/>
                </a:lnTo>
                <a:lnTo>
                  <a:pt x="87071" y="262188"/>
                </a:lnTo>
                <a:lnTo>
                  <a:pt x="72342" y="255825"/>
                </a:lnTo>
                <a:lnTo>
                  <a:pt x="60025" y="249786"/>
                </a:lnTo>
                <a:lnTo>
                  <a:pt x="49852" y="243828"/>
                </a:lnTo>
                <a:lnTo>
                  <a:pt x="41552" y="237705"/>
                </a:lnTo>
                <a:lnTo>
                  <a:pt x="34859" y="231176"/>
                </a:lnTo>
                <a:lnTo>
                  <a:pt x="29503" y="223997"/>
                </a:lnTo>
                <a:lnTo>
                  <a:pt x="25215" y="215925"/>
                </a:lnTo>
                <a:lnTo>
                  <a:pt x="21727" y="206715"/>
                </a:lnTo>
                <a:lnTo>
                  <a:pt x="18770" y="196126"/>
                </a:lnTo>
                <a:lnTo>
                  <a:pt x="16075" y="183913"/>
                </a:lnTo>
                <a:lnTo>
                  <a:pt x="13374" y="169833"/>
                </a:lnTo>
                <a:lnTo>
                  <a:pt x="11943" y="162051"/>
                </a:lnTo>
                <a:lnTo>
                  <a:pt x="7267" y="177167"/>
                </a:lnTo>
                <a:lnTo>
                  <a:pt x="6005" y="187086"/>
                </a:lnTo>
                <a:lnTo>
                  <a:pt x="8427" y="196198"/>
                </a:lnTo>
                <a:lnTo>
                  <a:pt x="14813" y="208914"/>
                </a:lnTo>
                <a:lnTo>
                  <a:pt x="17684" y="214240"/>
                </a:lnTo>
                <a:lnTo>
                  <a:pt x="21193" y="220453"/>
                </a:lnTo>
                <a:lnTo>
                  <a:pt x="25491" y="227412"/>
                </a:lnTo>
                <a:lnTo>
                  <a:pt x="30732" y="234976"/>
                </a:lnTo>
                <a:lnTo>
                  <a:pt x="37065" y="243005"/>
                </a:lnTo>
                <a:lnTo>
                  <a:pt x="44645" y="251358"/>
                </a:lnTo>
                <a:lnTo>
                  <a:pt x="53622" y="259894"/>
                </a:lnTo>
                <a:lnTo>
                  <a:pt x="64149" y="268472"/>
                </a:lnTo>
                <a:lnTo>
                  <a:pt x="76377" y="276953"/>
                </a:lnTo>
                <a:lnTo>
                  <a:pt x="90458" y="285195"/>
                </a:lnTo>
                <a:lnTo>
                  <a:pt x="106545" y="293057"/>
                </a:lnTo>
                <a:lnTo>
                  <a:pt x="124789" y="300399"/>
                </a:lnTo>
                <a:lnTo>
                  <a:pt x="145342" y="307081"/>
                </a:lnTo>
                <a:lnTo>
                  <a:pt x="149852" y="308355"/>
                </a:lnTo>
                <a:lnTo>
                  <a:pt x="127589" y="303260"/>
                </a:lnTo>
                <a:lnTo>
                  <a:pt x="108408" y="298713"/>
                </a:lnTo>
                <a:lnTo>
                  <a:pt x="113629" y="323636"/>
                </a:lnTo>
                <a:lnTo>
                  <a:pt x="138973" y="329061"/>
                </a:lnTo>
                <a:lnTo>
                  <a:pt x="148417" y="331063"/>
                </a:lnTo>
                <a:lnTo>
                  <a:pt x="123459" y="326046"/>
                </a:lnTo>
                <a:lnTo>
                  <a:pt x="102140" y="321605"/>
                </a:lnTo>
                <a:lnTo>
                  <a:pt x="84104" y="317516"/>
                </a:lnTo>
                <a:lnTo>
                  <a:pt x="68995" y="313556"/>
                </a:lnTo>
                <a:lnTo>
                  <a:pt x="61869" y="311253"/>
                </a:lnTo>
                <a:lnTo>
                  <a:pt x="73355" y="338426"/>
                </a:lnTo>
                <a:lnTo>
                  <a:pt x="93144" y="343393"/>
                </a:lnTo>
                <a:lnTo>
                  <a:pt x="116016" y="348775"/>
                </a:lnTo>
                <a:lnTo>
                  <a:pt x="142174" y="354730"/>
                </a:lnTo>
                <a:lnTo>
                  <a:pt x="157015" y="358076"/>
                </a:lnTo>
                <a:lnTo>
                  <a:pt x="131133" y="352529"/>
                </a:lnTo>
                <a:lnTo>
                  <a:pt x="108980" y="347666"/>
                </a:lnTo>
                <a:lnTo>
                  <a:pt x="90192" y="343300"/>
                </a:lnTo>
                <a:lnTo>
                  <a:pt x="74403" y="339241"/>
                </a:lnTo>
                <a:lnTo>
                  <a:pt x="61248" y="335299"/>
                </a:lnTo>
                <a:lnTo>
                  <a:pt x="58549" y="334304"/>
                </a:lnTo>
                <a:lnTo>
                  <a:pt x="56443" y="333717"/>
                </a:lnTo>
                <a:lnTo>
                  <a:pt x="42204" y="329109"/>
                </a:lnTo>
                <a:lnTo>
                  <a:pt x="30434" y="324446"/>
                </a:lnTo>
                <a:lnTo>
                  <a:pt x="20928" y="319570"/>
                </a:lnTo>
                <a:lnTo>
                  <a:pt x="13482" y="314325"/>
                </a:lnTo>
                <a:lnTo>
                  <a:pt x="7892" y="308553"/>
                </a:lnTo>
                <a:lnTo>
                  <a:pt x="3953" y="302097"/>
                </a:lnTo>
                <a:lnTo>
                  <a:pt x="2981" y="299250"/>
                </a:lnTo>
                <a:lnTo>
                  <a:pt x="2934" y="302970"/>
                </a:lnTo>
                <a:lnTo>
                  <a:pt x="3376" y="312948"/>
                </a:lnTo>
                <a:lnTo>
                  <a:pt x="4660" y="321633"/>
                </a:lnTo>
                <a:lnTo>
                  <a:pt x="7044" y="329190"/>
                </a:lnTo>
                <a:lnTo>
                  <a:pt x="10785" y="335783"/>
                </a:lnTo>
                <a:lnTo>
                  <a:pt x="16141" y="341573"/>
                </a:lnTo>
                <a:lnTo>
                  <a:pt x="18571" y="343305"/>
                </a:lnTo>
                <a:lnTo>
                  <a:pt x="14472" y="330601"/>
                </a:lnTo>
                <a:lnTo>
                  <a:pt x="9085" y="309791"/>
                </a:lnTo>
                <a:lnTo>
                  <a:pt x="15064" y="317528"/>
                </a:lnTo>
                <a:lnTo>
                  <a:pt x="23115" y="327742"/>
                </a:lnTo>
                <a:lnTo>
                  <a:pt x="30410" y="336460"/>
                </a:lnTo>
                <a:lnTo>
                  <a:pt x="37320" y="343850"/>
                </a:lnTo>
                <a:lnTo>
                  <a:pt x="44217" y="350083"/>
                </a:lnTo>
                <a:lnTo>
                  <a:pt x="51471" y="355330"/>
                </a:lnTo>
                <a:lnTo>
                  <a:pt x="59452" y="359761"/>
                </a:lnTo>
                <a:lnTo>
                  <a:pt x="76147" y="364226"/>
                </a:lnTo>
                <a:lnTo>
                  <a:pt x="96595" y="368642"/>
                </a:lnTo>
                <a:lnTo>
                  <a:pt x="120459" y="373400"/>
                </a:lnTo>
                <a:lnTo>
                  <a:pt x="147997" y="378665"/>
                </a:lnTo>
                <a:lnTo>
                  <a:pt x="166832" y="382219"/>
                </a:lnTo>
                <a:lnTo>
                  <a:pt x="143378" y="378736"/>
                </a:lnTo>
                <a:lnTo>
                  <a:pt x="123247" y="375628"/>
                </a:lnTo>
                <a:lnTo>
                  <a:pt x="106067" y="372726"/>
                </a:lnTo>
                <a:lnTo>
                  <a:pt x="93509" y="389023"/>
                </a:lnTo>
                <a:lnTo>
                  <a:pt x="105898" y="393247"/>
                </a:lnTo>
                <a:lnTo>
                  <a:pt x="119063" y="397086"/>
                </a:lnTo>
                <a:lnTo>
                  <a:pt x="132920" y="400366"/>
                </a:lnTo>
                <a:lnTo>
                  <a:pt x="147387" y="402918"/>
                </a:lnTo>
                <a:lnTo>
                  <a:pt x="162380" y="404569"/>
                </a:lnTo>
                <a:lnTo>
                  <a:pt x="177815" y="405149"/>
                </a:lnTo>
                <a:lnTo>
                  <a:pt x="186682" y="404939"/>
                </a:lnTo>
                <a:lnTo>
                  <a:pt x="166224" y="405489"/>
                </a:lnTo>
                <a:lnTo>
                  <a:pt x="148542" y="405836"/>
                </a:lnTo>
                <a:lnTo>
                  <a:pt x="133267" y="405864"/>
                </a:lnTo>
                <a:lnTo>
                  <a:pt x="120032" y="405456"/>
                </a:lnTo>
                <a:lnTo>
                  <a:pt x="108466" y="404498"/>
                </a:lnTo>
                <a:lnTo>
                  <a:pt x="98202" y="402874"/>
                </a:lnTo>
                <a:lnTo>
                  <a:pt x="88871" y="400467"/>
                </a:lnTo>
                <a:lnTo>
                  <a:pt x="80104" y="397163"/>
                </a:lnTo>
                <a:lnTo>
                  <a:pt x="71532" y="392845"/>
                </a:lnTo>
                <a:lnTo>
                  <a:pt x="62786" y="387397"/>
                </a:lnTo>
                <a:lnTo>
                  <a:pt x="53499" y="380705"/>
                </a:lnTo>
                <a:lnTo>
                  <a:pt x="43301" y="372652"/>
                </a:lnTo>
                <a:lnTo>
                  <a:pt x="31823" y="363122"/>
                </a:lnTo>
                <a:lnTo>
                  <a:pt x="19106" y="352348"/>
                </a:lnTo>
                <a:lnTo>
                  <a:pt x="18734" y="366198"/>
                </a:lnTo>
                <a:lnTo>
                  <a:pt x="19780" y="376356"/>
                </a:lnTo>
                <a:lnTo>
                  <a:pt x="23445" y="384227"/>
                </a:lnTo>
                <a:lnTo>
                  <a:pt x="30932" y="391216"/>
                </a:lnTo>
                <a:lnTo>
                  <a:pt x="43444" y="398728"/>
                </a:lnTo>
                <a:lnTo>
                  <a:pt x="62183" y="408167"/>
                </a:lnTo>
                <a:lnTo>
                  <a:pt x="70261" y="412102"/>
                </a:lnTo>
                <a:lnTo>
                  <a:pt x="85806" y="418497"/>
                </a:lnTo>
                <a:lnTo>
                  <a:pt x="102140" y="423265"/>
                </a:lnTo>
                <a:lnTo>
                  <a:pt x="118744" y="426624"/>
                </a:lnTo>
                <a:lnTo>
                  <a:pt x="135099" y="428794"/>
                </a:lnTo>
                <a:lnTo>
                  <a:pt x="150689" y="429995"/>
                </a:lnTo>
                <a:lnTo>
                  <a:pt x="164993" y="430446"/>
                </a:lnTo>
                <a:lnTo>
                  <a:pt x="177495" y="430366"/>
                </a:lnTo>
                <a:lnTo>
                  <a:pt x="187676" y="429976"/>
                </a:lnTo>
                <a:lnTo>
                  <a:pt x="199573" y="429082"/>
                </a:lnTo>
                <a:lnTo>
                  <a:pt x="202685" y="191295"/>
                </a:lnTo>
                <a:lnTo>
                  <a:pt x="192146" y="185477"/>
                </a:lnTo>
                <a:lnTo>
                  <a:pt x="181358" y="178939"/>
                </a:lnTo>
                <a:lnTo>
                  <a:pt x="170428" y="171620"/>
                </a:lnTo>
                <a:lnTo>
                  <a:pt x="159463" y="163455"/>
                </a:lnTo>
                <a:lnTo>
                  <a:pt x="148571" y="154384"/>
                </a:lnTo>
                <a:lnTo>
                  <a:pt x="137861" y="144343"/>
                </a:lnTo>
                <a:lnTo>
                  <a:pt x="127439" y="133269"/>
                </a:lnTo>
                <a:lnTo>
                  <a:pt x="117414" y="121100"/>
                </a:lnTo>
                <a:lnTo>
                  <a:pt x="107893" y="107774"/>
                </a:lnTo>
                <a:lnTo>
                  <a:pt x="98984" y="93227"/>
                </a:lnTo>
                <a:lnTo>
                  <a:pt x="90795" y="77398"/>
                </a:lnTo>
                <a:lnTo>
                  <a:pt x="83434" y="60223"/>
                </a:lnTo>
                <a:lnTo>
                  <a:pt x="77007" y="41640"/>
                </a:lnTo>
                <a:lnTo>
                  <a:pt x="71624" y="21586"/>
                </a:lnTo>
                <a:lnTo>
                  <a:pt x="67391" y="0"/>
                </a:lnTo>
                <a:lnTo>
                  <a:pt x="60156" y="10319"/>
                </a:lnTo>
                <a:lnTo>
                  <a:pt x="58131" y="20006"/>
                </a:lnTo>
                <a:lnTo>
                  <a:pt x="58806" y="34175"/>
                </a:lnTo>
                <a:lnTo>
                  <a:pt x="59106" y="38945"/>
                </a:lnTo>
                <a:lnTo>
                  <a:pt x="60332" y="52272"/>
                </a:lnTo>
                <a:lnTo>
                  <a:pt x="61573" y="60623"/>
                </a:lnTo>
                <a:lnTo>
                  <a:pt x="63441" y="69961"/>
                </a:lnTo>
                <a:lnTo>
                  <a:pt x="66092" y="80184"/>
                </a:lnTo>
                <a:lnTo>
                  <a:pt x="69684" y="91187"/>
                </a:lnTo>
                <a:lnTo>
                  <a:pt x="74374" y="102867"/>
                </a:lnTo>
                <a:lnTo>
                  <a:pt x="80317" y="115122"/>
                </a:lnTo>
                <a:lnTo>
                  <a:pt x="87671" y="127849"/>
                </a:lnTo>
                <a:lnTo>
                  <a:pt x="96592" y="140943"/>
                </a:lnTo>
                <a:lnTo>
                  <a:pt x="107236" y="154302"/>
                </a:lnTo>
                <a:lnTo>
                  <a:pt x="119762" y="167822"/>
                </a:lnTo>
                <a:lnTo>
                  <a:pt x="134325" y="181401"/>
                </a:lnTo>
                <a:lnTo>
                  <a:pt x="151082" y="194934"/>
                </a:lnTo>
                <a:lnTo>
                  <a:pt x="162540" y="203187"/>
                </a:lnTo>
                <a:lnTo>
                  <a:pt x="145288" y="191759"/>
                </a:lnTo>
                <a:lnTo>
                  <a:pt x="130196" y="181621"/>
                </a:lnTo>
                <a:lnTo>
                  <a:pt x="117091" y="172522"/>
                </a:lnTo>
                <a:lnTo>
                  <a:pt x="105798" y="164208"/>
                </a:lnTo>
                <a:lnTo>
                  <a:pt x="96142" y="156426"/>
                </a:lnTo>
                <a:lnTo>
                  <a:pt x="87950" y="148923"/>
                </a:lnTo>
                <a:lnTo>
                  <a:pt x="81046" y="141447"/>
                </a:lnTo>
                <a:lnTo>
                  <a:pt x="75258" y="133746"/>
                </a:lnTo>
                <a:lnTo>
                  <a:pt x="70409" y="125565"/>
                </a:lnTo>
                <a:lnTo>
                  <a:pt x="66327" y="116653"/>
                </a:lnTo>
                <a:lnTo>
                  <a:pt x="62837" y="106757"/>
                </a:lnTo>
                <a:lnTo>
                  <a:pt x="59765" y="95623"/>
                </a:lnTo>
                <a:lnTo>
                  <a:pt x="56936" y="83000"/>
                </a:lnTo>
                <a:lnTo>
                  <a:pt x="54176" y="68634"/>
                </a:lnTo>
                <a:lnTo>
                  <a:pt x="51311" y="52272"/>
                </a:lnTo>
                <a:lnTo>
                  <a:pt x="48976" y="38468"/>
                </a:lnTo>
                <a:lnTo>
                  <a:pt x="42888" y="57651"/>
                </a:lnTo>
                <a:lnTo>
                  <a:pt x="39807" y="69740"/>
                </a:lnTo>
                <a:lnTo>
                  <a:pt x="39239" y="78461"/>
                </a:lnTo>
                <a:lnTo>
                  <a:pt x="40689" y="87539"/>
                </a:lnTo>
                <a:close/>
              </a:path>
              <a:path w="351604" h="578872">
                <a:moveTo>
                  <a:pt x="12050" y="220357"/>
                </a:moveTo>
                <a:lnTo>
                  <a:pt x="5643" y="204800"/>
                </a:lnTo>
                <a:lnTo>
                  <a:pt x="4983" y="203187"/>
                </a:lnTo>
                <a:lnTo>
                  <a:pt x="3289" y="219649"/>
                </a:lnTo>
                <a:lnTo>
                  <a:pt x="2018" y="234145"/>
                </a:lnTo>
                <a:lnTo>
                  <a:pt x="1365" y="246850"/>
                </a:lnTo>
                <a:lnTo>
                  <a:pt x="1523" y="257488"/>
                </a:lnTo>
                <a:lnTo>
                  <a:pt x="1872" y="254073"/>
                </a:lnTo>
                <a:lnTo>
                  <a:pt x="3548" y="240220"/>
                </a:lnTo>
                <a:lnTo>
                  <a:pt x="5967" y="246885"/>
                </a:lnTo>
                <a:lnTo>
                  <a:pt x="10758" y="259731"/>
                </a:lnTo>
                <a:lnTo>
                  <a:pt x="15272" y="270697"/>
                </a:lnTo>
                <a:lnTo>
                  <a:pt x="19863" y="280005"/>
                </a:lnTo>
                <a:lnTo>
                  <a:pt x="24889" y="287879"/>
                </a:lnTo>
                <a:lnTo>
                  <a:pt x="30705" y="294543"/>
                </a:lnTo>
                <a:lnTo>
                  <a:pt x="37668" y="300219"/>
                </a:lnTo>
                <a:lnTo>
                  <a:pt x="46133" y="305131"/>
                </a:lnTo>
                <a:lnTo>
                  <a:pt x="56456" y="309503"/>
                </a:lnTo>
                <a:lnTo>
                  <a:pt x="61869" y="311253"/>
                </a:lnTo>
                <a:lnTo>
                  <a:pt x="72293" y="314095"/>
                </a:lnTo>
                <a:lnTo>
                  <a:pt x="91468" y="318706"/>
                </a:lnTo>
                <a:lnTo>
                  <a:pt x="113629" y="323636"/>
                </a:lnTo>
                <a:lnTo>
                  <a:pt x="108408" y="298713"/>
                </a:lnTo>
                <a:lnTo>
                  <a:pt x="91998" y="294486"/>
                </a:lnTo>
                <a:lnTo>
                  <a:pt x="78050" y="290357"/>
                </a:lnTo>
                <a:lnTo>
                  <a:pt x="66251" y="286098"/>
                </a:lnTo>
                <a:lnTo>
                  <a:pt x="56294" y="281486"/>
                </a:lnTo>
                <a:lnTo>
                  <a:pt x="47866" y="276293"/>
                </a:lnTo>
                <a:lnTo>
                  <a:pt x="40658" y="270297"/>
                </a:lnTo>
                <a:lnTo>
                  <a:pt x="34359" y="263270"/>
                </a:lnTo>
                <a:lnTo>
                  <a:pt x="28659" y="254988"/>
                </a:lnTo>
                <a:lnTo>
                  <a:pt x="23248" y="245225"/>
                </a:lnTo>
                <a:lnTo>
                  <a:pt x="17815" y="233757"/>
                </a:lnTo>
                <a:lnTo>
                  <a:pt x="12050" y="220357"/>
                </a:lnTo>
                <a:close/>
              </a:path>
              <a:path w="351604" h="578872">
                <a:moveTo>
                  <a:pt x="23798" y="353283"/>
                </a:moveTo>
                <a:lnTo>
                  <a:pt x="30499" y="359502"/>
                </a:lnTo>
                <a:lnTo>
                  <a:pt x="40399" y="365205"/>
                </a:lnTo>
                <a:lnTo>
                  <a:pt x="46119" y="368109"/>
                </a:lnTo>
                <a:lnTo>
                  <a:pt x="53378" y="371693"/>
                </a:lnTo>
                <a:lnTo>
                  <a:pt x="61831" y="375748"/>
                </a:lnTo>
                <a:lnTo>
                  <a:pt x="71392" y="380102"/>
                </a:lnTo>
                <a:lnTo>
                  <a:pt x="81979" y="384584"/>
                </a:lnTo>
                <a:lnTo>
                  <a:pt x="93509" y="389023"/>
                </a:lnTo>
                <a:lnTo>
                  <a:pt x="106067" y="372726"/>
                </a:lnTo>
                <a:lnTo>
                  <a:pt x="91468" y="369858"/>
                </a:lnTo>
                <a:lnTo>
                  <a:pt x="79080" y="366855"/>
                </a:lnTo>
                <a:lnTo>
                  <a:pt x="68531" y="363546"/>
                </a:lnTo>
                <a:lnTo>
                  <a:pt x="61634" y="360671"/>
                </a:lnTo>
                <a:lnTo>
                  <a:pt x="58858" y="359991"/>
                </a:lnTo>
                <a:lnTo>
                  <a:pt x="44470" y="355771"/>
                </a:lnTo>
                <a:lnTo>
                  <a:pt x="32726" y="351404"/>
                </a:lnTo>
                <a:lnTo>
                  <a:pt x="23369" y="346726"/>
                </a:lnTo>
                <a:lnTo>
                  <a:pt x="18571" y="343305"/>
                </a:lnTo>
                <a:lnTo>
                  <a:pt x="18916" y="344374"/>
                </a:lnTo>
                <a:lnTo>
                  <a:pt x="23798" y="353283"/>
                </a:lnTo>
                <a:close/>
              </a:path>
              <a:path w="351604" h="578872">
                <a:moveTo>
                  <a:pt x="169346" y="557800"/>
                </a:moveTo>
                <a:lnTo>
                  <a:pt x="178783" y="564200"/>
                </a:lnTo>
                <a:lnTo>
                  <a:pt x="187095" y="569116"/>
                </a:lnTo>
                <a:lnTo>
                  <a:pt x="194618" y="572453"/>
                </a:lnTo>
                <a:lnTo>
                  <a:pt x="201688" y="574115"/>
                </a:lnTo>
                <a:lnTo>
                  <a:pt x="208641" y="574005"/>
                </a:lnTo>
                <a:lnTo>
                  <a:pt x="212076" y="573059"/>
                </a:lnTo>
                <a:lnTo>
                  <a:pt x="210843" y="572531"/>
                </a:lnTo>
                <a:lnTo>
                  <a:pt x="199573" y="566991"/>
                </a:lnTo>
                <a:lnTo>
                  <a:pt x="205915" y="566540"/>
                </a:lnTo>
                <a:lnTo>
                  <a:pt x="212687" y="565584"/>
                </a:lnTo>
                <a:lnTo>
                  <a:pt x="219124" y="563574"/>
                </a:lnTo>
                <a:lnTo>
                  <a:pt x="226289" y="559843"/>
                </a:lnTo>
                <a:lnTo>
                  <a:pt x="235244" y="553726"/>
                </a:lnTo>
                <a:lnTo>
                  <a:pt x="247051" y="544557"/>
                </a:lnTo>
                <a:lnTo>
                  <a:pt x="262772" y="531670"/>
                </a:lnTo>
                <a:lnTo>
                  <a:pt x="283469" y="514400"/>
                </a:lnTo>
                <a:lnTo>
                  <a:pt x="272620" y="501369"/>
                </a:lnTo>
                <a:lnTo>
                  <a:pt x="270814" y="502646"/>
                </a:lnTo>
                <a:lnTo>
                  <a:pt x="262392" y="509354"/>
                </a:lnTo>
                <a:lnTo>
                  <a:pt x="248509" y="520180"/>
                </a:lnTo>
                <a:lnTo>
                  <a:pt x="236887" y="528750"/>
                </a:lnTo>
                <a:lnTo>
                  <a:pt x="226883" y="535351"/>
                </a:lnTo>
                <a:lnTo>
                  <a:pt x="217858" y="540270"/>
                </a:lnTo>
                <a:lnTo>
                  <a:pt x="209169" y="543794"/>
                </a:lnTo>
                <a:lnTo>
                  <a:pt x="200176" y="546210"/>
                </a:lnTo>
                <a:lnTo>
                  <a:pt x="190237" y="547804"/>
                </a:lnTo>
                <a:lnTo>
                  <a:pt x="178710" y="548865"/>
                </a:lnTo>
                <a:lnTo>
                  <a:pt x="164955" y="549679"/>
                </a:lnTo>
                <a:lnTo>
                  <a:pt x="158450" y="550011"/>
                </a:lnTo>
                <a:lnTo>
                  <a:pt x="169346" y="557800"/>
                </a:lnTo>
                <a:close/>
              </a:path>
              <a:path w="351604" h="578872">
                <a:moveTo>
                  <a:pt x="91142" y="480238"/>
                </a:moveTo>
                <a:lnTo>
                  <a:pt x="75336" y="473590"/>
                </a:lnTo>
                <a:lnTo>
                  <a:pt x="64534" y="468985"/>
                </a:lnTo>
                <a:lnTo>
                  <a:pt x="75756" y="482845"/>
                </a:lnTo>
                <a:lnTo>
                  <a:pt x="84639" y="492512"/>
                </a:lnTo>
                <a:lnTo>
                  <a:pt x="92788" y="498742"/>
                </a:lnTo>
                <a:lnTo>
                  <a:pt x="101811" y="502289"/>
                </a:lnTo>
                <a:lnTo>
                  <a:pt x="113314" y="503910"/>
                </a:lnTo>
                <a:lnTo>
                  <a:pt x="128904" y="504359"/>
                </a:lnTo>
                <a:lnTo>
                  <a:pt x="139832" y="504380"/>
                </a:lnTo>
                <a:lnTo>
                  <a:pt x="152513" y="503996"/>
                </a:lnTo>
                <a:lnTo>
                  <a:pt x="165834" y="502828"/>
                </a:lnTo>
                <a:lnTo>
                  <a:pt x="179477" y="500854"/>
                </a:lnTo>
                <a:lnTo>
                  <a:pt x="193127" y="498052"/>
                </a:lnTo>
                <a:lnTo>
                  <a:pt x="206468" y="494401"/>
                </a:lnTo>
                <a:lnTo>
                  <a:pt x="219183" y="489877"/>
                </a:lnTo>
                <a:lnTo>
                  <a:pt x="230957" y="484460"/>
                </a:lnTo>
                <a:lnTo>
                  <a:pt x="229443" y="460387"/>
                </a:lnTo>
                <a:lnTo>
                  <a:pt x="227853" y="461449"/>
                </a:lnTo>
                <a:lnTo>
                  <a:pt x="225901" y="462584"/>
                </a:lnTo>
                <a:lnTo>
                  <a:pt x="214989" y="469350"/>
                </a:lnTo>
                <a:lnTo>
                  <a:pt x="202333" y="477014"/>
                </a:lnTo>
                <a:lnTo>
                  <a:pt x="191160" y="483394"/>
                </a:lnTo>
                <a:lnTo>
                  <a:pt x="181150" y="488506"/>
                </a:lnTo>
                <a:lnTo>
                  <a:pt x="171989" y="492369"/>
                </a:lnTo>
                <a:lnTo>
                  <a:pt x="163357" y="494997"/>
                </a:lnTo>
                <a:lnTo>
                  <a:pt x="154938" y="496409"/>
                </a:lnTo>
                <a:lnTo>
                  <a:pt x="146416" y="496619"/>
                </a:lnTo>
                <a:lnTo>
                  <a:pt x="137472" y="495645"/>
                </a:lnTo>
                <a:lnTo>
                  <a:pt x="127790" y="493503"/>
                </a:lnTo>
                <a:lnTo>
                  <a:pt x="117053" y="490211"/>
                </a:lnTo>
                <a:lnTo>
                  <a:pt x="104942" y="485783"/>
                </a:lnTo>
                <a:lnTo>
                  <a:pt x="91142" y="480238"/>
                </a:lnTo>
                <a:close/>
              </a:path>
              <a:path w="351604" h="578872">
                <a:moveTo>
                  <a:pt x="621" y="266301"/>
                </a:moveTo>
                <a:lnTo>
                  <a:pt x="0" y="277060"/>
                </a:lnTo>
                <a:lnTo>
                  <a:pt x="211" y="286508"/>
                </a:lnTo>
                <a:lnTo>
                  <a:pt x="1461" y="294801"/>
                </a:lnTo>
                <a:lnTo>
                  <a:pt x="2981" y="299250"/>
                </a:lnTo>
                <a:lnTo>
                  <a:pt x="3077" y="291537"/>
                </a:lnTo>
                <a:lnTo>
                  <a:pt x="3548" y="278485"/>
                </a:lnTo>
                <a:lnTo>
                  <a:pt x="7044" y="285270"/>
                </a:lnTo>
                <a:lnTo>
                  <a:pt x="12266" y="295088"/>
                </a:lnTo>
                <a:lnTo>
                  <a:pt x="17201" y="303510"/>
                </a:lnTo>
                <a:lnTo>
                  <a:pt x="22215" y="310723"/>
                </a:lnTo>
                <a:lnTo>
                  <a:pt x="27673" y="316918"/>
                </a:lnTo>
                <a:lnTo>
                  <a:pt x="33941" y="322284"/>
                </a:lnTo>
                <a:lnTo>
                  <a:pt x="41383" y="327010"/>
                </a:lnTo>
                <a:lnTo>
                  <a:pt x="50363" y="331285"/>
                </a:lnTo>
                <a:lnTo>
                  <a:pt x="58549" y="334304"/>
                </a:lnTo>
                <a:lnTo>
                  <a:pt x="73355" y="338426"/>
                </a:lnTo>
                <a:lnTo>
                  <a:pt x="61869" y="311253"/>
                </a:lnTo>
                <a:lnTo>
                  <a:pt x="55905" y="309627"/>
                </a:lnTo>
                <a:lnTo>
                  <a:pt x="42109" y="305126"/>
                </a:lnTo>
                <a:lnTo>
                  <a:pt x="30708" y="300417"/>
                </a:lnTo>
                <a:lnTo>
                  <a:pt x="21503" y="295323"/>
                </a:lnTo>
                <a:lnTo>
                  <a:pt x="14297" y="289670"/>
                </a:lnTo>
                <a:lnTo>
                  <a:pt x="8895" y="283281"/>
                </a:lnTo>
                <a:lnTo>
                  <a:pt x="5097" y="275980"/>
                </a:lnTo>
                <a:lnTo>
                  <a:pt x="2708" y="267592"/>
                </a:lnTo>
                <a:lnTo>
                  <a:pt x="1530" y="257940"/>
                </a:lnTo>
                <a:lnTo>
                  <a:pt x="1523" y="257488"/>
                </a:lnTo>
                <a:lnTo>
                  <a:pt x="621" y="266301"/>
                </a:lnTo>
                <a:close/>
              </a:path>
              <a:path w="351604" h="578872">
                <a:moveTo>
                  <a:pt x="21107" y="102615"/>
                </a:moveTo>
                <a:lnTo>
                  <a:pt x="20425" y="111010"/>
                </a:lnTo>
                <a:lnTo>
                  <a:pt x="22917" y="120725"/>
                </a:lnTo>
                <a:lnTo>
                  <a:pt x="28633" y="133950"/>
                </a:lnTo>
                <a:lnTo>
                  <a:pt x="33228" y="143636"/>
                </a:lnTo>
                <a:lnTo>
                  <a:pt x="37511" y="152068"/>
                </a:lnTo>
                <a:lnTo>
                  <a:pt x="42401" y="160840"/>
                </a:lnTo>
                <a:lnTo>
                  <a:pt x="47951" y="169882"/>
                </a:lnTo>
                <a:lnTo>
                  <a:pt x="54215" y="179123"/>
                </a:lnTo>
                <a:lnTo>
                  <a:pt x="61246" y="188490"/>
                </a:lnTo>
                <a:lnTo>
                  <a:pt x="69096" y="197913"/>
                </a:lnTo>
                <a:lnTo>
                  <a:pt x="77819" y="207320"/>
                </a:lnTo>
                <a:lnTo>
                  <a:pt x="87468" y="216639"/>
                </a:lnTo>
                <a:lnTo>
                  <a:pt x="98097" y="225799"/>
                </a:lnTo>
                <a:lnTo>
                  <a:pt x="109758" y="234729"/>
                </a:lnTo>
                <a:lnTo>
                  <a:pt x="122505" y="243357"/>
                </a:lnTo>
                <a:lnTo>
                  <a:pt x="136391" y="251611"/>
                </a:lnTo>
                <a:lnTo>
                  <a:pt x="149852" y="258635"/>
                </a:lnTo>
                <a:lnTo>
                  <a:pt x="148417" y="227329"/>
                </a:lnTo>
                <a:lnTo>
                  <a:pt x="140193" y="222147"/>
                </a:lnTo>
                <a:lnTo>
                  <a:pt x="136559" y="219531"/>
                </a:lnTo>
                <a:lnTo>
                  <a:pt x="129506" y="214893"/>
                </a:lnTo>
                <a:lnTo>
                  <a:pt x="113124" y="203987"/>
                </a:lnTo>
                <a:lnTo>
                  <a:pt x="99054" y="194336"/>
                </a:lnTo>
                <a:lnTo>
                  <a:pt x="87076" y="185666"/>
                </a:lnTo>
                <a:lnTo>
                  <a:pt x="76972" y="177703"/>
                </a:lnTo>
                <a:lnTo>
                  <a:pt x="68523" y="170172"/>
                </a:lnTo>
                <a:lnTo>
                  <a:pt x="61510" y="162797"/>
                </a:lnTo>
                <a:lnTo>
                  <a:pt x="55714" y="155306"/>
                </a:lnTo>
                <a:lnTo>
                  <a:pt x="50916" y="147423"/>
                </a:lnTo>
                <a:lnTo>
                  <a:pt x="46898" y="138874"/>
                </a:lnTo>
                <a:lnTo>
                  <a:pt x="43440" y="129384"/>
                </a:lnTo>
                <a:lnTo>
                  <a:pt x="40324" y="118679"/>
                </a:lnTo>
                <a:lnTo>
                  <a:pt x="37331" y="106484"/>
                </a:lnTo>
                <a:lnTo>
                  <a:pt x="34242" y="92524"/>
                </a:lnTo>
                <a:lnTo>
                  <a:pt x="31793" y="81025"/>
                </a:lnTo>
                <a:lnTo>
                  <a:pt x="24913" y="93350"/>
                </a:lnTo>
                <a:lnTo>
                  <a:pt x="21107" y="102615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53" name="object 153"/>
          <p:cNvSpPr/>
          <p:nvPr/>
        </p:nvSpPr>
        <p:spPr>
          <a:xfrm>
            <a:off x="4219348" y="1190228"/>
            <a:ext cx="297084" cy="489112"/>
          </a:xfrm>
          <a:custGeom>
            <a:avLst/>
            <a:gdLst/>
            <a:ahLst/>
            <a:cxnLst/>
            <a:rect l="l" t="t" r="r" b="b"/>
            <a:pathLst>
              <a:path w="351604" h="578872">
                <a:moveTo>
                  <a:pt x="351604" y="265798"/>
                </a:moveTo>
                <a:lnTo>
                  <a:pt x="334235" y="272451"/>
                </a:lnTo>
                <a:lnTo>
                  <a:pt x="325373" y="273186"/>
                </a:lnTo>
                <a:lnTo>
                  <a:pt x="317429" y="268655"/>
                </a:lnTo>
                <a:lnTo>
                  <a:pt x="313069" y="264354"/>
                </a:lnTo>
                <a:lnTo>
                  <a:pt x="307916" y="257883"/>
                </a:lnTo>
                <a:lnTo>
                  <a:pt x="301374" y="249798"/>
                </a:lnTo>
                <a:lnTo>
                  <a:pt x="292847" y="240654"/>
                </a:lnTo>
                <a:lnTo>
                  <a:pt x="281738" y="231007"/>
                </a:lnTo>
                <a:lnTo>
                  <a:pt x="267451" y="221411"/>
                </a:lnTo>
                <a:lnTo>
                  <a:pt x="249389" y="212422"/>
                </a:lnTo>
                <a:lnTo>
                  <a:pt x="240185" y="208625"/>
                </a:lnTo>
                <a:lnTo>
                  <a:pt x="231724" y="205059"/>
                </a:lnTo>
                <a:lnTo>
                  <a:pt x="222581" y="201023"/>
                </a:lnTo>
                <a:lnTo>
                  <a:pt x="212866" y="196456"/>
                </a:lnTo>
                <a:lnTo>
                  <a:pt x="202685" y="191295"/>
                </a:lnTo>
                <a:lnTo>
                  <a:pt x="192146" y="185477"/>
                </a:lnTo>
                <a:lnTo>
                  <a:pt x="181358" y="178939"/>
                </a:lnTo>
                <a:lnTo>
                  <a:pt x="170428" y="171620"/>
                </a:lnTo>
                <a:lnTo>
                  <a:pt x="159463" y="163455"/>
                </a:lnTo>
                <a:lnTo>
                  <a:pt x="148571" y="154384"/>
                </a:lnTo>
                <a:lnTo>
                  <a:pt x="137861" y="144343"/>
                </a:lnTo>
                <a:lnTo>
                  <a:pt x="127439" y="133269"/>
                </a:lnTo>
                <a:lnTo>
                  <a:pt x="117414" y="121100"/>
                </a:lnTo>
                <a:lnTo>
                  <a:pt x="107893" y="107774"/>
                </a:lnTo>
                <a:lnTo>
                  <a:pt x="98984" y="93227"/>
                </a:lnTo>
                <a:lnTo>
                  <a:pt x="90795" y="77398"/>
                </a:lnTo>
                <a:lnTo>
                  <a:pt x="83434" y="60223"/>
                </a:lnTo>
                <a:lnTo>
                  <a:pt x="77007" y="41640"/>
                </a:lnTo>
                <a:lnTo>
                  <a:pt x="71624" y="21586"/>
                </a:lnTo>
                <a:lnTo>
                  <a:pt x="67391" y="0"/>
                </a:lnTo>
                <a:lnTo>
                  <a:pt x="60156" y="10319"/>
                </a:lnTo>
                <a:lnTo>
                  <a:pt x="58131" y="20006"/>
                </a:lnTo>
                <a:lnTo>
                  <a:pt x="58806" y="34175"/>
                </a:lnTo>
                <a:lnTo>
                  <a:pt x="59106" y="38945"/>
                </a:lnTo>
                <a:lnTo>
                  <a:pt x="60332" y="52272"/>
                </a:lnTo>
                <a:lnTo>
                  <a:pt x="61573" y="60623"/>
                </a:lnTo>
                <a:lnTo>
                  <a:pt x="63441" y="69961"/>
                </a:lnTo>
                <a:lnTo>
                  <a:pt x="66092" y="80184"/>
                </a:lnTo>
                <a:lnTo>
                  <a:pt x="69684" y="91187"/>
                </a:lnTo>
                <a:lnTo>
                  <a:pt x="74374" y="102867"/>
                </a:lnTo>
                <a:lnTo>
                  <a:pt x="80317" y="115122"/>
                </a:lnTo>
                <a:lnTo>
                  <a:pt x="87671" y="127849"/>
                </a:lnTo>
                <a:lnTo>
                  <a:pt x="96592" y="140943"/>
                </a:lnTo>
                <a:lnTo>
                  <a:pt x="107236" y="154302"/>
                </a:lnTo>
                <a:lnTo>
                  <a:pt x="119762" y="167822"/>
                </a:lnTo>
                <a:lnTo>
                  <a:pt x="134325" y="181401"/>
                </a:lnTo>
                <a:lnTo>
                  <a:pt x="151082" y="194934"/>
                </a:lnTo>
                <a:lnTo>
                  <a:pt x="162540" y="203187"/>
                </a:lnTo>
                <a:lnTo>
                  <a:pt x="145288" y="191759"/>
                </a:lnTo>
                <a:lnTo>
                  <a:pt x="130196" y="181621"/>
                </a:lnTo>
                <a:lnTo>
                  <a:pt x="117091" y="172522"/>
                </a:lnTo>
                <a:lnTo>
                  <a:pt x="105798" y="164208"/>
                </a:lnTo>
                <a:lnTo>
                  <a:pt x="96142" y="156426"/>
                </a:lnTo>
                <a:lnTo>
                  <a:pt x="87950" y="148923"/>
                </a:lnTo>
                <a:lnTo>
                  <a:pt x="81046" y="141447"/>
                </a:lnTo>
                <a:lnTo>
                  <a:pt x="75258" y="133746"/>
                </a:lnTo>
                <a:lnTo>
                  <a:pt x="70409" y="125565"/>
                </a:lnTo>
                <a:lnTo>
                  <a:pt x="66327" y="116653"/>
                </a:lnTo>
                <a:lnTo>
                  <a:pt x="62837" y="106757"/>
                </a:lnTo>
                <a:lnTo>
                  <a:pt x="59765" y="95623"/>
                </a:lnTo>
                <a:lnTo>
                  <a:pt x="56936" y="83000"/>
                </a:lnTo>
                <a:lnTo>
                  <a:pt x="54176" y="68634"/>
                </a:lnTo>
                <a:lnTo>
                  <a:pt x="51311" y="52272"/>
                </a:lnTo>
                <a:lnTo>
                  <a:pt x="48976" y="38468"/>
                </a:lnTo>
                <a:lnTo>
                  <a:pt x="42888" y="57651"/>
                </a:lnTo>
                <a:lnTo>
                  <a:pt x="39807" y="69740"/>
                </a:lnTo>
                <a:lnTo>
                  <a:pt x="39239" y="78461"/>
                </a:lnTo>
                <a:lnTo>
                  <a:pt x="40689" y="87539"/>
                </a:lnTo>
                <a:lnTo>
                  <a:pt x="43215" y="97449"/>
                </a:lnTo>
                <a:lnTo>
                  <a:pt x="45532" y="104010"/>
                </a:lnTo>
                <a:lnTo>
                  <a:pt x="48794" y="111967"/>
                </a:lnTo>
                <a:lnTo>
                  <a:pt x="53033" y="121111"/>
                </a:lnTo>
                <a:lnTo>
                  <a:pt x="58279" y="131231"/>
                </a:lnTo>
                <a:lnTo>
                  <a:pt x="64563" y="142118"/>
                </a:lnTo>
                <a:lnTo>
                  <a:pt x="71916" y="153561"/>
                </a:lnTo>
                <a:lnTo>
                  <a:pt x="80368" y="165350"/>
                </a:lnTo>
                <a:lnTo>
                  <a:pt x="89950" y="177276"/>
                </a:lnTo>
                <a:lnTo>
                  <a:pt x="100693" y="189129"/>
                </a:lnTo>
                <a:lnTo>
                  <a:pt x="112627" y="200698"/>
                </a:lnTo>
                <a:lnTo>
                  <a:pt x="125783" y="211774"/>
                </a:lnTo>
                <a:lnTo>
                  <a:pt x="140193" y="222147"/>
                </a:lnTo>
                <a:lnTo>
                  <a:pt x="148417" y="227329"/>
                </a:lnTo>
                <a:lnTo>
                  <a:pt x="129506" y="214893"/>
                </a:lnTo>
                <a:lnTo>
                  <a:pt x="113124" y="203987"/>
                </a:lnTo>
                <a:lnTo>
                  <a:pt x="99054" y="194336"/>
                </a:lnTo>
                <a:lnTo>
                  <a:pt x="87076" y="185666"/>
                </a:lnTo>
                <a:lnTo>
                  <a:pt x="76972" y="177703"/>
                </a:lnTo>
                <a:lnTo>
                  <a:pt x="68523" y="170172"/>
                </a:lnTo>
                <a:lnTo>
                  <a:pt x="61510" y="162797"/>
                </a:lnTo>
                <a:lnTo>
                  <a:pt x="55714" y="155306"/>
                </a:lnTo>
                <a:lnTo>
                  <a:pt x="50916" y="147423"/>
                </a:lnTo>
                <a:lnTo>
                  <a:pt x="46898" y="138874"/>
                </a:lnTo>
                <a:lnTo>
                  <a:pt x="43440" y="129384"/>
                </a:lnTo>
                <a:lnTo>
                  <a:pt x="40324" y="118679"/>
                </a:lnTo>
                <a:lnTo>
                  <a:pt x="37331" y="106484"/>
                </a:lnTo>
                <a:lnTo>
                  <a:pt x="34242" y="92524"/>
                </a:lnTo>
                <a:lnTo>
                  <a:pt x="31793" y="81025"/>
                </a:lnTo>
                <a:lnTo>
                  <a:pt x="24913" y="93350"/>
                </a:lnTo>
                <a:lnTo>
                  <a:pt x="21107" y="102615"/>
                </a:lnTo>
                <a:lnTo>
                  <a:pt x="20425" y="111010"/>
                </a:lnTo>
                <a:lnTo>
                  <a:pt x="22917" y="120725"/>
                </a:lnTo>
                <a:lnTo>
                  <a:pt x="28633" y="133950"/>
                </a:lnTo>
                <a:lnTo>
                  <a:pt x="33228" y="143636"/>
                </a:lnTo>
                <a:lnTo>
                  <a:pt x="37511" y="152068"/>
                </a:lnTo>
                <a:lnTo>
                  <a:pt x="42401" y="160840"/>
                </a:lnTo>
                <a:lnTo>
                  <a:pt x="47951" y="169882"/>
                </a:lnTo>
                <a:lnTo>
                  <a:pt x="54215" y="179123"/>
                </a:lnTo>
                <a:lnTo>
                  <a:pt x="61246" y="188490"/>
                </a:lnTo>
                <a:lnTo>
                  <a:pt x="69096" y="197913"/>
                </a:lnTo>
                <a:lnTo>
                  <a:pt x="77819" y="207320"/>
                </a:lnTo>
                <a:lnTo>
                  <a:pt x="87468" y="216639"/>
                </a:lnTo>
                <a:lnTo>
                  <a:pt x="98097" y="225799"/>
                </a:lnTo>
                <a:lnTo>
                  <a:pt x="109758" y="234729"/>
                </a:lnTo>
                <a:lnTo>
                  <a:pt x="122505" y="243357"/>
                </a:lnTo>
                <a:lnTo>
                  <a:pt x="136391" y="251611"/>
                </a:lnTo>
                <a:lnTo>
                  <a:pt x="149852" y="258635"/>
                </a:lnTo>
                <a:lnTo>
                  <a:pt x="129836" y="249964"/>
                </a:lnTo>
                <a:lnTo>
                  <a:pt x="112489" y="242297"/>
                </a:lnTo>
                <a:lnTo>
                  <a:pt x="97566" y="235380"/>
                </a:lnTo>
                <a:lnTo>
                  <a:pt x="84826" y="228958"/>
                </a:lnTo>
                <a:lnTo>
                  <a:pt x="74024" y="222779"/>
                </a:lnTo>
                <a:lnTo>
                  <a:pt x="64918" y="216587"/>
                </a:lnTo>
                <a:lnTo>
                  <a:pt x="57265" y="210129"/>
                </a:lnTo>
                <a:lnTo>
                  <a:pt x="50820" y="203152"/>
                </a:lnTo>
                <a:lnTo>
                  <a:pt x="45342" y="195400"/>
                </a:lnTo>
                <a:lnTo>
                  <a:pt x="40587" y="186621"/>
                </a:lnTo>
                <a:lnTo>
                  <a:pt x="36312" y="176560"/>
                </a:lnTo>
                <a:lnTo>
                  <a:pt x="32273" y="164964"/>
                </a:lnTo>
                <a:lnTo>
                  <a:pt x="28228" y="151577"/>
                </a:lnTo>
                <a:lnTo>
                  <a:pt x="23933" y="136148"/>
                </a:lnTo>
                <a:lnTo>
                  <a:pt x="20541" y="123596"/>
                </a:lnTo>
                <a:lnTo>
                  <a:pt x="15383" y="138130"/>
                </a:lnTo>
                <a:lnTo>
                  <a:pt x="13363" y="148147"/>
                </a:lnTo>
                <a:lnTo>
                  <a:pt x="14666" y="157071"/>
                </a:lnTo>
                <a:lnTo>
                  <a:pt x="19478" y="168325"/>
                </a:lnTo>
                <a:lnTo>
                  <a:pt x="23398" y="176174"/>
                </a:lnTo>
                <a:lnTo>
                  <a:pt x="26442" y="182331"/>
                </a:lnTo>
                <a:lnTo>
                  <a:pt x="29879" y="189040"/>
                </a:lnTo>
                <a:lnTo>
                  <a:pt x="33894" y="196250"/>
                </a:lnTo>
                <a:lnTo>
                  <a:pt x="38673" y="203911"/>
                </a:lnTo>
                <a:lnTo>
                  <a:pt x="44400" y="211974"/>
                </a:lnTo>
                <a:lnTo>
                  <a:pt x="51262" y="220386"/>
                </a:lnTo>
                <a:lnTo>
                  <a:pt x="59443" y="229098"/>
                </a:lnTo>
                <a:lnTo>
                  <a:pt x="69128" y="238060"/>
                </a:lnTo>
                <a:lnTo>
                  <a:pt x="80503" y="247221"/>
                </a:lnTo>
                <a:lnTo>
                  <a:pt x="93754" y="256531"/>
                </a:lnTo>
                <a:lnTo>
                  <a:pt x="109064" y="265939"/>
                </a:lnTo>
                <a:lnTo>
                  <a:pt x="126620" y="275395"/>
                </a:lnTo>
                <a:lnTo>
                  <a:pt x="146607" y="284849"/>
                </a:lnTo>
                <a:lnTo>
                  <a:pt x="148417" y="285648"/>
                </a:lnTo>
                <a:lnTo>
                  <a:pt x="124840" y="276855"/>
                </a:lnTo>
                <a:lnTo>
                  <a:pt x="104481" y="269116"/>
                </a:lnTo>
                <a:lnTo>
                  <a:pt x="87071" y="262188"/>
                </a:lnTo>
                <a:lnTo>
                  <a:pt x="72342" y="255825"/>
                </a:lnTo>
                <a:lnTo>
                  <a:pt x="60025" y="249786"/>
                </a:lnTo>
                <a:lnTo>
                  <a:pt x="49852" y="243828"/>
                </a:lnTo>
                <a:lnTo>
                  <a:pt x="41552" y="237705"/>
                </a:lnTo>
                <a:lnTo>
                  <a:pt x="34859" y="231176"/>
                </a:lnTo>
                <a:lnTo>
                  <a:pt x="29503" y="223997"/>
                </a:lnTo>
                <a:lnTo>
                  <a:pt x="25215" y="215925"/>
                </a:lnTo>
                <a:lnTo>
                  <a:pt x="21727" y="206715"/>
                </a:lnTo>
                <a:lnTo>
                  <a:pt x="18770" y="196126"/>
                </a:lnTo>
                <a:lnTo>
                  <a:pt x="16075" y="183913"/>
                </a:lnTo>
                <a:lnTo>
                  <a:pt x="13374" y="169833"/>
                </a:lnTo>
                <a:lnTo>
                  <a:pt x="11943" y="162051"/>
                </a:lnTo>
                <a:lnTo>
                  <a:pt x="7267" y="177167"/>
                </a:lnTo>
                <a:lnTo>
                  <a:pt x="6005" y="187086"/>
                </a:lnTo>
                <a:lnTo>
                  <a:pt x="8427" y="196198"/>
                </a:lnTo>
                <a:lnTo>
                  <a:pt x="14813" y="208914"/>
                </a:lnTo>
                <a:lnTo>
                  <a:pt x="17684" y="214240"/>
                </a:lnTo>
                <a:lnTo>
                  <a:pt x="21193" y="220453"/>
                </a:lnTo>
                <a:lnTo>
                  <a:pt x="25491" y="227412"/>
                </a:lnTo>
                <a:lnTo>
                  <a:pt x="30732" y="234976"/>
                </a:lnTo>
                <a:lnTo>
                  <a:pt x="37065" y="243005"/>
                </a:lnTo>
                <a:lnTo>
                  <a:pt x="44645" y="251358"/>
                </a:lnTo>
                <a:lnTo>
                  <a:pt x="53622" y="259894"/>
                </a:lnTo>
                <a:lnTo>
                  <a:pt x="64149" y="268472"/>
                </a:lnTo>
                <a:lnTo>
                  <a:pt x="76377" y="276953"/>
                </a:lnTo>
                <a:lnTo>
                  <a:pt x="90458" y="285195"/>
                </a:lnTo>
                <a:lnTo>
                  <a:pt x="106545" y="293057"/>
                </a:lnTo>
                <a:lnTo>
                  <a:pt x="124789" y="300399"/>
                </a:lnTo>
                <a:lnTo>
                  <a:pt x="145342" y="307081"/>
                </a:lnTo>
                <a:lnTo>
                  <a:pt x="149852" y="308355"/>
                </a:lnTo>
                <a:lnTo>
                  <a:pt x="127589" y="303260"/>
                </a:lnTo>
                <a:lnTo>
                  <a:pt x="108408" y="298713"/>
                </a:lnTo>
                <a:lnTo>
                  <a:pt x="91998" y="294486"/>
                </a:lnTo>
                <a:lnTo>
                  <a:pt x="78050" y="290357"/>
                </a:lnTo>
                <a:lnTo>
                  <a:pt x="66251" y="286098"/>
                </a:lnTo>
                <a:lnTo>
                  <a:pt x="56294" y="281486"/>
                </a:lnTo>
                <a:lnTo>
                  <a:pt x="47866" y="276293"/>
                </a:lnTo>
                <a:lnTo>
                  <a:pt x="40658" y="270297"/>
                </a:lnTo>
                <a:lnTo>
                  <a:pt x="34359" y="263270"/>
                </a:lnTo>
                <a:lnTo>
                  <a:pt x="28659" y="254988"/>
                </a:lnTo>
                <a:lnTo>
                  <a:pt x="23248" y="245225"/>
                </a:lnTo>
                <a:lnTo>
                  <a:pt x="17815" y="233757"/>
                </a:lnTo>
                <a:lnTo>
                  <a:pt x="12050" y="220357"/>
                </a:lnTo>
                <a:lnTo>
                  <a:pt x="5643" y="204800"/>
                </a:lnTo>
                <a:lnTo>
                  <a:pt x="4983" y="203187"/>
                </a:lnTo>
                <a:lnTo>
                  <a:pt x="3289" y="219649"/>
                </a:lnTo>
                <a:lnTo>
                  <a:pt x="2018" y="234145"/>
                </a:lnTo>
                <a:lnTo>
                  <a:pt x="1365" y="246850"/>
                </a:lnTo>
                <a:lnTo>
                  <a:pt x="1530" y="257940"/>
                </a:lnTo>
                <a:lnTo>
                  <a:pt x="2708" y="267592"/>
                </a:lnTo>
                <a:lnTo>
                  <a:pt x="5097" y="275980"/>
                </a:lnTo>
                <a:lnTo>
                  <a:pt x="8895" y="283281"/>
                </a:lnTo>
                <a:lnTo>
                  <a:pt x="14297" y="289670"/>
                </a:lnTo>
                <a:lnTo>
                  <a:pt x="21503" y="295323"/>
                </a:lnTo>
                <a:lnTo>
                  <a:pt x="30708" y="300417"/>
                </a:lnTo>
                <a:lnTo>
                  <a:pt x="42109" y="305126"/>
                </a:lnTo>
                <a:lnTo>
                  <a:pt x="55905" y="309627"/>
                </a:lnTo>
                <a:lnTo>
                  <a:pt x="72293" y="314095"/>
                </a:lnTo>
                <a:lnTo>
                  <a:pt x="91468" y="318706"/>
                </a:lnTo>
                <a:lnTo>
                  <a:pt x="113629" y="323636"/>
                </a:lnTo>
                <a:lnTo>
                  <a:pt x="138973" y="329061"/>
                </a:lnTo>
                <a:lnTo>
                  <a:pt x="148417" y="331063"/>
                </a:lnTo>
                <a:lnTo>
                  <a:pt x="123459" y="326046"/>
                </a:lnTo>
                <a:lnTo>
                  <a:pt x="102140" y="321605"/>
                </a:lnTo>
                <a:lnTo>
                  <a:pt x="84104" y="317516"/>
                </a:lnTo>
                <a:lnTo>
                  <a:pt x="68995" y="313556"/>
                </a:lnTo>
                <a:lnTo>
                  <a:pt x="56456" y="309503"/>
                </a:lnTo>
                <a:lnTo>
                  <a:pt x="46133" y="305131"/>
                </a:lnTo>
                <a:lnTo>
                  <a:pt x="37668" y="300219"/>
                </a:lnTo>
                <a:lnTo>
                  <a:pt x="30705" y="294543"/>
                </a:lnTo>
                <a:lnTo>
                  <a:pt x="24889" y="287879"/>
                </a:lnTo>
                <a:lnTo>
                  <a:pt x="19863" y="280005"/>
                </a:lnTo>
                <a:lnTo>
                  <a:pt x="15272" y="270697"/>
                </a:lnTo>
                <a:lnTo>
                  <a:pt x="10758" y="259731"/>
                </a:lnTo>
                <a:lnTo>
                  <a:pt x="5967" y="246885"/>
                </a:lnTo>
                <a:lnTo>
                  <a:pt x="3548" y="240220"/>
                </a:lnTo>
                <a:lnTo>
                  <a:pt x="1872" y="254073"/>
                </a:lnTo>
                <a:lnTo>
                  <a:pt x="621" y="266301"/>
                </a:lnTo>
                <a:lnTo>
                  <a:pt x="0" y="277060"/>
                </a:lnTo>
                <a:lnTo>
                  <a:pt x="211" y="286508"/>
                </a:lnTo>
                <a:lnTo>
                  <a:pt x="1461" y="294801"/>
                </a:lnTo>
                <a:lnTo>
                  <a:pt x="3953" y="302097"/>
                </a:lnTo>
                <a:lnTo>
                  <a:pt x="7892" y="308553"/>
                </a:lnTo>
                <a:lnTo>
                  <a:pt x="13482" y="314325"/>
                </a:lnTo>
                <a:lnTo>
                  <a:pt x="20928" y="319570"/>
                </a:lnTo>
                <a:lnTo>
                  <a:pt x="30434" y="324446"/>
                </a:lnTo>
                <a:lnTo>
                  <a:pt x="42204" y="329109"/>
                </a:lnTo>
                <a:lnTo>
                  <a:pt x="56443" y="333717"/>
                </a:lnTo>
                <a:lnTo>
                  <a:pt x="73355" y="338426"/>
                </a:lnTo>
                <a:lnTo>
                  <a:pt x="93144" y="343393"/>
                </a:lnTo>
                <a:lnTo>
                  <a:pt x="116016" y="348775"/>
                </a:lnTo>
                <a:lnTo>
                  <a:pt x="142174" y="354730"/>
                </a:lnTo>
                <a:lnTo>
                  <a:pt x="157015" y="358076"/>
                </a:lnTo>
                <a:lnTo>
                  <a:pt x="131133" y="352529"/>
                </a:lnTo>
                <a:lnTo>
                  <a:pt x="108980" y="347666"/>
                </a:lnTo>
                <a:lnTo>
                  <a:pt x="90192" y="343300"/>
                </a:lnTo>
                <a:lnTo>
                  <a:pt x="74403" y="339241"/>
                </a:lnTo>
                <a:lnTo>
                  <a:pt x="61248" y="335299"/>
                </a:lnTo>
                <a:lnTo>
                  <a:pt x="50363" y="331285"/>
                </a:lnTo>
                <a:lnTo>
                  <a:pt x="41383" y="327010"/>
                </a:lnTo>
                <a:lnTo>
                  <a:pt x="33941" y="322284"/>
                </a:lnTo>
                <a:lnTo>
                  <a:pt x="27673" y="316918"/>
                </a:lnTo>
                <a:lnTo>
                  <a:pt x="22215" y="310723"/>
                </a:lnTo>
                <a:lnTo>
                  <a:pt x="17201" y="303510"/>
                </a:lnTo>
                <a:lnTo>
                  <a:pt x="12266" y="295088"/>
                </a:lnTo>
                <a:lnTo>
                  <a:pt x="7044" y="285270"/>
                </a:lnTo>
                <a:lnTo>
                  <a:pt x="3548" y="278485"/>
                </a:lnTo>
                <a:lnTo>
                  <a:pt x="3077" y="291537"/>
                </a:lnTo>
                <a:lnTo>
                  <a:pt x="2934" y="302970"/>
                </a:lnTo>
                <a:lnTo>
                  <a:pt x="3376" y="312948"/>
                </a:lnTo>
                <a:lnTo>
                  <a:pt x="4660" y="321633"/>
                </a:lnTo>
                <a:lnTo>
                  <a:pt x="7044" y="329190"/>
                </a:lnTo>
                <a:lnTo>
                  <a:pt x="10785" y="335783"/>
                </a:lnTo>
                <a:lnTo>
                  <a:pt x="16141" y="341573"/>
                </a:lnTo>
                <a:lnTo>
                  <a:pt x="23369" y="346726"/>
                </a:lnTo>
                <a:lnTo>
                  <a:pt x="32726" y="351404"/>
                </a:lnTo>
                <a:lnTo>
                  <a:pt x="44470" y="355771"/>
                </a:lnTo>
                <a:lnTo>
                  <a:pt x="58858" y="359991"/>
                </a:lnTo>
                <a:lnTo>
                  <a:pt x="76147" y="364226"/>
                </a:lnTo>
                <a:lnTo>
                  <a:pt x="96595" y="368642"/>
                </a:lnTo>
                <a:lnTo>
                  <a:pt x="120459" y="373400"/>
                </a:lnTo>
                <a:lnTo>
                  <a:pt x="147997" y="378665"/>
                </a:lnTo>
                <a:lnTo>
                  <a:pt x="166832" y="382219"/>
                </a:lnTo>
                <a:lnTo>
                  <a:pt x="143378" y="378736"/>
                </a:lnTo>
                <a:lnTo>
                  <a:pt x="123247" y="375628"/>
                </a:lnTo>
                <a:lnTo>
                  <a:pt x="106067" y="372726"/>
                </a:lnTo>
                <a:lnTo>
                  <a:pt x="91468" y="369858"/>
                </a:lnTo>
                <a:lnTo>
                  <a:pt x="79080" y="366855"/>
                </a:lnTo>
                <a:lnTo>
                  <a:pt x="68531" y="363546"/>
                </a:lnTo>
                <a:lnTo>
                  <a:pt x="59452" y="359761"/>
                </a:lnTo>
                <a:lnTo>
                  <a:pt x="51471" y="355330"/>
                </a:lnTo>
                <a:lnTo>
                  <a:pt x="44217" y="350083"/>
                </a:lnTo>
                <a:lnTo>
                  <a:pt x="37320" y="343850"/>
                </a:lnTo>
                <a:lnTo>
                  <a:pt x="30410" y="336460"/>
                </a:lnTo>
                <a:lnTo>
                  <a:pt x="23115" y="327742"/>
                </a:lnTo>
                <a:lnTo>
                  <a:pt x="15064" y="317528"/>
                </a:lnTo>
                <a:lnTo>
                  <a:pt x="9085" y="309791"/>
                </a:lnTo>
                <a:lnTo>
                  <a:pt x="14472" y="330601"/>
                </a:lnTo>
                <a:lnTo>
                  <a:pt x="18916" y="344374"/>
                </a:lnTo>
                <a:lnTo>
                  <a:pt x="23798" y="353283"/>
                </a:lnTo>
                <a:lnTo>
                  <a:pt x="30499" y="359502"/>
                </a:lnTo>
                <a:lnTo>
                  <a:pt x="40399" y="365205"/>
                </a:lnTo>
                <a:lnTo>
                  <a:pt x="46119" y="368109"/>
                </a:lnTo>
                <a:lnTo>
                  <a:pt x="53378" y="371693"/>
                </a:lnTo>
                <a:lnTo>
                  <a:pt x="61831" y="375748"/>
                </a:lnTo>
                <a:lnTo>
                  <a:pt x="71392" y="380102"/>
                </a:lnTo>
                <a:lnTo>
                  <a:pt x="81979" y="384584"/>
                </a:lnTo>
                <a:lnTo>
                  <a:pt x="93509" y="389023"/>
                </a:lnTo>
                <a:lnTo>
                  <a:pt x="105898" y="393247"/>
                </a:lnTo>
                <a:lnTo>
                  <a:pt x="119063" y="397086"/>
                </a:lnTo>
                <a:lnTo>
                  <a:pt x="132920" y="400366"/>
                </a:lnTo>
                <a:lnTo>
                  <a:pt x="147387" y="402918"/>
                </a:lnTo>
                <a:lnTo>
                  <a:pt x="162380" y="404569"/>
                </a:lnTo>
                <a:lnTo>
                  <a:pt x="177815" y="405149"/>
                </a:lnTo>
                <a:lnTo>
                  <a:pt x="186682" y="404939"/>
                </a:lnTo>
                <a:lnTo>
                  <a:pt x="166224" y="405489"/>
                </a:lnTo>
                <a:lnTo>
                  <a:pt x="148542" y="405836"/>
                </a:lnTo>
                <a:lnTo>
                  <a:pt x="133267" y="405864"/>
                </a:lnTo>
                <a:lnTo>
                  <a:pt x="120032" y="405456"/>
                </a:lnTo>
                <a:lnTo>
                  <a:pt x="108466" y="404498"/>
                </a:lnTo>
                <a:lnTo>
                  <a:pt x="98202" y="402874"/>
                </a:lnTo>
                <a:lnTo>
                  <a:pt x="88871" y="400467"/>
                </a:lnTo>
                <a:lnTo>
                  <a:pt x="80104" y="397163"/>
                </a:lnTo>
                <a:lnTo>
                  <a:pt x="71532" y="392845"/>
                </a:lnTo>
                <a:lnTo>
                  <a:pt x="62786" y="387397"/>
                </a:lnTo>
                <a:lnTo>
                  <a:pt x="53499" y="380705"/>
                </a:lnTo>
                <a:lnTo>
                  <a:pt x="43301" y="372652"/>
                </a:lnTo>
                <a:lnTo>
                  <a:pt x="31823" y="363122"/>
                </a:lnTo>
                <a:lnTo>
                  <a:pt x="19106" y="352348"/>
                </a:lnTo>
                <a:lnTo>
                  <a:pt x="18734" y="366198"/>
                </a:lnTo>
                <a:lnTo>
                  <a:pt x="19780" y="376356"/>
                </a:lnTo>
                <a:lnTo>
                  <a:pt x="23445" y="384227"/>
                </a:lnTo>
                <a:lnTo>
                  <a:pt x="30932" y="391216"/>
                </a:lnTo>
                <a:lnTo>
                  <a:pt x="43444" y="398728"/>
                </a:lnTo>
                <a:lnTo>
                  <a:pt x="62183" y="408167"/>
                </a:lnTo>
                <a:lnTo>
                  <a:pt x="70261" y="412102"/>
                </a:lnTo>
                <a:lnTo>
                  <a:pt x="85806" y="418497"/>
                </a:lnTo>
                <a:lnTo>
                  <a:pt x="102140" y="423265"/>
                </a:lnTo>
                <a:lnTo>
                  <a:pt x="118744" y="426624"/>
                </a:lnTo>
                <a:lnTo>
                  <a:pt x="135099" y="428794"/>
                </a:lnTo>
                <a:lnTo>
                  <a:pt x="150689" y="429995"/>
                </a:lnTo>
                <a:lnTo>
                  <a:pt x="164993" y="430446"/>
                </a:lnTo>
                <a:lnTo>
                  <a:pt x="177495" y="430366"/>
                </a:lnTo>
                <a:lnTo>
                  <a:pt x="187676" y="429976"/>
                </a:lnTo>
                <a:lnTo>
                  <a:pt x="195017" y="429495"/>
                </a:lnTo>
                <a:lnTo>
                  <a:pt x="199573" y="429082"/>
                </a:lnTo>
                <a:lnTo>
                  <a:pt x="173352" y="431465"/>
                </a:lnTo>
                <a:lnTo>
                  <a:pt x="150540" y="433428"/>
                </a:lnTo>
                <a:lnTo>
                  <a:pt x="130826" y="434890"/>
                </a:lnTo>
                <a:lnTo>
                  <a:pt x="113898" y="435773"/>
                </a:lnTo>
                <a:lnTo>
                  <a:pt x="99444" y="435996"/>
                </a:lnTo>
                <a:lnTo>
                  <a:pt x="87153" y="435480"/>
                </a:lnTo>
                <a:lnTo>
                  <a:pt x="76714" y="434145"/>
                </a:lnTo>
                <a:lnTo>
                  <a:pt x="67815" y="431911"/>
                </a:lnTo>
                <a:lnTo>
                  <a:pt x="60144" y="428699"/>
                </a:lnTo>
                <a:lnTo>
                  <a:pt x="53389" y="424429"/>
                </a:lnTo>
                <a:lnTo>
                  <a:pt x="47239" y="419022"/>
                </a:lnTo>
                <a:lnTo>
                  <a:pt x="41383" y="412396"/>
                </a:lnTo>
                <a:lnTo>
                  <a:pt x="35509" y="404474"/>
                </a:lnTo>
                <a:lnTo>
                  <a:pt x="29305" y="395175"/>
                </a:lnTo>
                <a:lnTo>
                  <a:pt x="22459" y="384419"/>
                </a:lnTo>
                <a:lnTo>
                  <a:pt x="21976" y="383654"/>
                </a:lnTo>
                <a:lnTo>
                  <a:pt x="26318" y="400054"/>
                </a:lnTo>
                <a:lnTo>
                  <a:pt x="30428" y="412077"/>
                </a:lnTo>
                <a:lnTo>
                  <a:pt x="35462" y="420782"/>
                </a:lnTo>
                <a:lnTo>
                  <a:pt x="42579" y="427230"/>
                </a:lnTo>
                <a:lnTo>
                  <a:pt x="52935" y="432480"/>
                </a:lnTo>
                <a:lnTo>
                  <a:pt x="67690" y="437593"/>
                </a:lnTo>
                <a:lnTo>
                  <a:pt x="87241" y="443407"/>
                </a:lnTo>
                <a:lnTo>
                  <a:pt x="102324" y="447247"/>
                </a:lnTo>
                <a:lnTo>
                  <a:pt x="116812" y="449991"/>
                </a:lnTo>
                <a:lnTo>
                  <a:pt x="130717" y="451762"/>
                </a:lnTo>
                <a:lnTo>
                  <a:pt x="144051" y="452681"/>
                </a:lnTo>
                <a:lnTo>
                  <a:pt x="156827" y="452870"/>
                </a:lnTo>
                <a:lnTo>
                  <a:pt x="169057" y="452452"/>
                </a:lnTo>
                <a:lnTo>
                  <a:pt x="180754" y="451548"/>
                </a:lnTo>
                <a:lnTo>
                  <a:pt x="191931" y="450280"/>
                </a:lnTo>
                <a:lnTo>
                  <a:pt x="202599" y="448770"/>
                </a:lnTo>
                <a:lnTo>
                  <a:pt x="212771" y="447140"/>
                </a:lnTo>
                <a:lnTo>
                  <a:pt x="217988" y="446265"/>
                </a:lnTo>
                <a:lnTo>
                  <a:pt x="195434" y="451027"/>
                </a:lnTo>
                <a:lnTo>
                  <a:pt x="175775" y="455076"/>
                </a:lnTo>
                <a:lnTo>
                  <a:pt x="158696" y="458379"/>
                </a:lnTo>
                <a:lnTo>
                  <a:pt x="143884" y="460904"/>
                </a:lnTo>
                <a:lnTo>
                  <a:pt x="131024" y="462617"/>
                </a:lnTo>
                <a:lnTo>
                  <a:pt x="119802" y="463485"/>
                </a:lnTo>
                <a:lnTo>
                  <a:pt x="109903" y="463476"/>
                </a:lnTo>
                <a:lnTo>
                  <a:pt x="101014" y="462557"/>
                </a:lnTo>
                <a:lnTo>
                  <a:pt x="92821" y="460694"/>
                </a:lnTo>
                <a:lnTo>
                  <a:pt x="85009" y="457855"/>
                </a:lnTo>
                <a:lnTo>
                  <a:pt x="77263" y="454007"/>
                </a:lnTo>
                <a:lnTo>
                  <a:pt x="69271" y="449116"/>
                </a:lnTo>
                <a:lnTo>
                  <a:pt x="60717" y="443151"/>
                </a:lnTo>
                <a:lnTo>
                  <a:pt x="51288" y="436077"/>
                </a:lnTo>
                <a:lnTo>
                  <a:pt x="40669" y="427863"/>
                </a:lnTo>
                <a:lnTo>
                  <a:pt x="40391" y="427647"/>
                </a:lnTo>
                <a:lnTo>
                  <a:pt x="47501" y="441669"/>
                </a:lnTo>
                <a:lnTo>
                  <a:pt x="53717" y="452708"/>
                </a:lnTo>
                <a:lnTo>
                  <a:pt x="59833" y="461164"/>
                </a:lnTo>
                <a:lnTo>
                  <a:pt x="66644" y="467432"/>
                </a:lnTo>
                <a:lnTo>
                  <a:pt x="74945" y="471911"/>
                </a:lnTo>
                <a:lnTo>
                  <a:pt x="85532" y="474999"/>
                </a:lnTo>
                <a:lnTo>
                  <a:pt x="99200" y="477092"/>
                </a:lnTo>
                <a:lnTo>
                  <a:pt x="116743" y="478588"/>
                </a:lnTo>
                <a:lnTo>
                  <a:pt x="138956" y="479885"/>
                </a:lnTo>
                <a:lnTo>
                  <a:pt x="145560" y="480237"/>
                </a:lnTo>
                <a:lnTo>
                  <a:pt x="167034" y="480017"/>
                </a:lnTo>
                <a:lnTo>
                  <a:pt x="185649" y="477459"/>
                </a:lnTo>
                <a:lnTo>
                  <a:pt x="201221" y="473443"/>
                </a:lnTo>
                <a:lnTo>
                  <a:pt x="213568" y="468850"/>
                </a:lnTo>
                <a:lnTo>
                  <a:pt x="222506" y="464558"/>
                </a:lnTo>
                <a:lnTo>
                  <a:pt x="227853" y="461449"/>
                </a:lnTo>
                <a:lnTo>
                  <a:pt x="229443" y="460387"/>
                </a:lnTo>
                <a:lnTo>
                  <a:pt x="214989" y="469350"/>
                </a:lnTo>
                <a:lnTo>
                  <a:pt x="202333" y="477014"/>
                </a:lnTo>
                <a:lnTo>
                  <a:pt x="191160" y="483394"/>
                </a:lnTo>
                <a:lnTo>
                  <a:pt x="181150" y="488506"/>
                </a:lnTo>
                <a:lnTo>
                  <a:pt x="171989" y="492369"/>
                </a:lnTo>
                <a:lnTo>
                  <a:pt x="163357" y="494997"/>
                </a:lnTo>
                <a:lnTo>
                  <a:pt x="154938" y="496409"/>
                </a:lnTo>
                <a:lnTo>
                  <a:pt x="146416" y="496619"/>
                </a:lnTo>
                <a:lnTo>
                  <a:pt x="137472" y="495645"/>
                </a:lnTo>
                <a:lnTo>
                  <a:pt x="127790" y="493503"/>
                </a:lnTo>
                <a:lnTo>
                  <a:pt x="117053" y="490211"/>
                </a:lnTo>
                <a:lnTo>
                  <a:pt x="104942" y="485783"/>
                </a:lnTo>
                <a:lnTo>
                  <a:pt x="91142" y="480238"/>
                </a:lnTo>
                <a:lnTo>
                  <a:pt x="75336" y="473590"/>
                </a:lnTo>
                <a:lnTo>
                  <a:pt x="64534" y="468985"/>
                </a:lnTo>
                <a:lnTo>
                  <a:pt x="75756" y="482845"/>
                </a:lnTo>
                <a:lnTo>
                  <a:pt x="84639" y="492512"/>
                </a:lnTo>
                <a:lnTo>
                  <a:pt x="92788" y="498742"/>
                </a:lnTo>
                <a:lnTo>
                  <a:pt x="101811" y="502289"/>
                </a:lnTo>
                <a:lnTo>
                  <a:pt x="113314" y="503910"/>
                </a:lnTo>
                <a:lnTo>
                  <a:pt x="128904" y="504359"/>
                </a:lnTo>
                <a:lnTo>
                  <a:pt x="139832" y="504380"/>
                </a:lnTo>
                <a:lnTo>
                  <a:pt x="152513" y="503996"/>
                </a:lnTo>
                <a:lnTo>
                  <a:pt x="165834" y="502828"/>
                </a:lnTo>
                <a:lnTo>
                  <a:pt x="179477" y="500854"/>
                </a:lnTo>
                <a:lnTo>
                  <a:pt x="193127" y="498052"/>
                </a:lnTo>
                <a:lnTo>
                  <a:pt x="206468" y="494401"/>
                </a:lnTo>
                <a:lnTo>
                  <a:pt x="219183" y="489877"/>
                </a:lnTo>
                <a:lnTo>
                  <a:pt x="230957" y="484460"/>
                </a:lnTo>
                <a:lnTo>
                  <a:pt x="241475" y="478126"/>
                </a:lnTo>
                <a:lnTo>
                  <a:pt x="250418" y="470854"/>
                </a:lnTo>
                <a:lnTo>
                  <a:pt x="253599" y="467550"/>
                </a:lnTo>
                <a:lnTo>
                  <a:pt x="245517" y="478047"/>
                </a:lnTo>
                <a:lnTo>
                  <a:pt x="238300" y="487043"/>
                </a:lnTo>
                <a:lnTo>
                  <a:pt x="231610" y="494603"/>
                </a:lnTo>
                <a:lnTo>
                  <a:pt x="225113" y="500794"/>
                </a:lnTo>
                <a:lnTo>
                  <a:pt x="218473" y="505681"/>
                </a:lnTo>
                <a:lnTo>
                  <a:pt x="211353" y="509331"/>
                </a:lnTo>
                <a:lnTo>
                  <a:pt x="203419" y="511810"/>
                </a:lnTo>
                <a:lnTo>
                  <a:pt x="194333" y="513184"/>
                </a:lnTo>
                <a:lnTo>
                  <a:pt x="183760" y="513519"/>
                </a:lnTo>
                <a:lnTo>
                  <a:pt x="171365" y="512881"/>
                </a:lnTo>
                <a:lnTo>
                  <a:pt x="156812" y="511337"/>
                </a:lnTo>
                <a:lnTo>
                  <a:pt x="139765" y="508952"/>
                </a:lnTo>
                <a:lnTo>
                  <a:pt x="119887" y="505792"/>
                </a:lnTo>
                <a:lnTo>
                  <a:pt x="96844" y="501923"/>
                </a:lnTo>
                <a:lnTo>
                  <a:pt x="87241" y="500291"/>
                </a:lnTo>
                <a:lnTo>
                  <a:pt x="100340" y="511218"/>
                </a:lnTo>
                <a:lnTo>
                  <a:pt x="110154" y="518221"/>
                </a:lnTo>
                <a:lnTo>
                  <a:pt x="119051" y="522173"/>
                </a:lnTo>
                <a:lnTo>
                  <a:pt x="129399" y="523947"/>
                </a:lnTo>
                <a:lnTo>
                  <a:pt x="143564" y="524416"/>
                </a:lnTo>
                <a:lnTo>
                  <a:pt x="152722" y="524433"/>
                </a:lnTo>
                <a:lnTo>
                  <a:pt x="164468" y="523607"/>
                </a:lnTo>
                <a:lnTo>
                  <a:pt x="177173" y="521296"/>
                </a:lnTo>
                <a:lnTo>
                  <a:pt x="190487" y="517755"/>
                </a:lnTo>
                <a:lnTo>
                  <a:pt x="204058" y="513237"/>
                </a:lnTo>
                <a:lnTo>
                  <a:pt x="217534" y="507996"/>
                </a:lnTo>
                <a:lnTo>
                  <a:pt x="230563" y="502285"/>
                </a:lnTo>
                <a:lnTo>
                  <a:pt x="242794" y="496358"/>
                </a:lnTo>
                <a:lnTo>
                  <a:pt x="253876" y="490468"/>
                </a:lnTo>
                <a:lnTo>
                  <a:pt x="263455" y="484870"/>
                </a:lnTo>
                <a:lnTo>
                  <a:pt x="270578" y="480237"/>
                </a:lnTo>
                <a:lnTo>
                  <a:pt x="253729" y="491657"/>
                </a:lnTo>
                <a:lnTo>
                  <a:pt x="239360" y="501228"/>
                </a:lnTo>
                <a:lnTo>
                  <a:pt x="227003" y="509103"/>
                </a:lnTo>
                <a:lnTo>
                  <a:pt x="216193" y="515435"/>
                </a:lnTo>
                <a:lnTo>
                  <a:pt x="206462" y="520379"/>
                </a:lnTo>
                <a:lnTo>
                  <a:pt x="197343" y="524086"/>
                </a:lnTo>
                <a:lnTo>
                  <a:pt x="188369" y="526711"/>
                </a:lnTo>
                <a:lnTo>
                  <a:pt x="179073" y="528407"/>
                </a:lnTo>
                <a:lnTo>
                  <a:pt x="168987" y="529327"/>
                </a:lnTo>
                <a:lnTo>
                  <a:pt x="157646" y="529624"/>
                </a:lnTo>
                <a:lnTo>
                  <a:pt x="144580" y="529451"/>
                </a:lnTo>
                <a:lnTo>
                  <a:pt x="129324" y="528963"/>
                </a:lnTo>
                <a:lnTo>
                  <a:pt x="122839" y="528726"/>
                </a:lnTo>
                <a:lnTo>
                  <a:pt x="134984" y="537922"/>
                </a:lnTo>
                <a:lnTo>
                  <a:pt x="144188" y="543461"/>
                </a:lnTo>
                <a:lnTo>
                  <a:pt x="152949" y="545908"/>
                </a:lnTo>
                <a:lnTo>
                  <a:pt x="163770" y="545830"/>
                </a:lnTo>
                <a:lnTo>
                  <a:pt x="179149" y="543792"/>
                </a:lnTo>
                <a:lnTo>
                  <a:pt x="185247" y="542848"/>
                </a:lnTo>
                <a:lnTo>
                  <a:pt x="199097" y="539674"/>
                </a:lnTo>
                <a:lnTo>
                  <a:pt x="213392" y="534673"/>
                </a:lnTo>
                <a:lnTo>
                  <a:pt x="227592" y="528391"/>
                </a:lnTo>
                <a:lnTo>
                  <a:pt x="241157" y="521374"/>
                </a:lnTo>
                <a:lnTo>
                  <a:pt x="253543" y="514168"/>
                </a:lnTo>
                <a:lnTo>
                  <a:pt x="264211" y="507317"/>
                </a:lnTo>
                <a:lnTo>
                  <a:pt x="272620" y="501369"/>
                </a:lnTo>
                <a:lnTo>
                  <a:pt x="278227" y="496868"/>
                </a:lnTo>
                <a:lnTo>
                  <a:pt x="279176" y="495985"/>
                </a:lnTo>
                <a:lnTo>
                  <a:pt x="262392" y="509354"/>
                </a:lnTo>
                <a:lnTo>
                  <a:pt x="248509" y="520180"/>
                </a:lnTo>
                <a:lnTo>
                  <a:pt x="236887" y="528750"/>
                </a:lnTo>
                <a:lnTo>
                  <a:pt x="226883" y="535351"/>
                </a:lnTo>
                <a:lnTo>
                  <a:pt x="217858" y="540270"/>
                </a:lnTo>
                <a:lnTo>
                  <a:pt x="209169" y="543794"/>
                </a:lnTo>
                <a:lnTo>
                  <a:pt x="200176" y="546210"/>
                </a:lnTo>
                <a:lnTo>
                  <a:pt x="190237" y="547804"/>
                </a:lnTo>
                <a:lnTo>
                  <a:pt x="178710" y="548865"/>
                </a:lnTo>
                <a:lnTo>
                  <a:pt x="164955" y="549679"/>
                </a:lnTo>
                <a:lnTo>
                  <a:pt x="158450" y="550011"/>
                </a:lnTo>
                <a:lnTo>
                  <a:pt x="169346" y="557800"/>
                </a:lnTo>
                <a:lnTo>
                  <a:pt x="178783" y="564200"/>
                </a:lnTo>
                <a:lnTo>
                  <a:pt x="187095" y="569116"/>
                </a:lnTo>
                <a:lnTo>
                  <a:pt x="194618" y="572453"/>
                </a:lnTo>
                <a:lnTo>
                  <a:pt x="201688" y="574115"/>
                </a:lnTo>
                <a:lnTo>
                  <a:pt x="208641" y="574005"/>
                </a:lnTo>
                <a:lnTo>
                  <a:pt x="215812" y="572029"/>
                </a:lnTo>
                <a:lnTo>
                  <a:pt x="223538" y="568092"/>
                </a:lnTo>
                <a:lnTo>
                  <a:pt x="232152" y="562096"/>
                </a:lnTo>
                <a:lnTo>
                  <a:pt x="241992" y="553947"/>
                </a:lnTo>
                <a:lnTo>
                  <a:pt x="253393" y="543550"/>
                </a:lnTo>
                <a:lnTo>
                  <a:pt x="266690" y="530808"/>
                </a:lnTo>
                <a:lnTo>
                  <a:pt x="282219" y="515626"/>
                </a:lnTo>
                <a:lnTo>
                  <a:pt x="283469" y="514400"/>
                </a:lnTo>
                <a:lnTo>
                  <a:pt x="262772" y="531670"/>
                </a:lnTo>
                <a:lnTo>
                  <a:pt x="247051" y="544557"/>
                </a:lnTo>
                <a:lnTo>
                  <a:pt x="235244" y="553726"/>
                </a:lnTo>
                <a:lnTo>
                  <a:pt x="226289" y="559843"/>
                </a:lnTo>
                <a:lnTo>
                  <a:pt x="219124" y="563574"/>
                </a:lnTo>
                <a:lnTo>
                  <a:pt x="212687" y="565584"/>
                </a:lnTo>
                <a:lnTo>
                  <a:pt x="205915" y="566540"/>
                </a:lnTo>
                <a:lnTo>
                  <a:pt x="199573" y="566991"/>
                </a:lnTo>
                <a:lnTo>
                  <a:pt x="210843" y="572531"/>
                </a:lnTo>
                <a:lnTo>
                  <a:pt x="220158" y="576521"/>
                </a:lnTo>
                <a:lnTo>
                  <a:pt x="228173" y="578716"/>
                </a:lnTo>
                <a:lnTo>
                  <a:pt x="235542" y="578872"/>
                </a:lnTo>
                <a:lnTo>
                  <a:pt x="242920" y="576744"/>
                </a:lnTo>
                <a:lnTo>
                  <a:pt x="260321" y="564655"/>
                </a:lnTo>
                <a:lnTo>
                  <a:pt x="271654" y="554204"/>
                </a:lnTo>
                <a:lnTo>
                  <a:pt x="285613" y="540489"/>
                </a:lnTo>
                <a:lnTo>
                  <a:pt x="294721" y="531393"/>
                </a:lnTo>
                <a:lnTo>
                  <a:pt x="302640" y="521987"/>
                </a:lnTo>
                <a:lnTo>
                  <a:pt x="309788" y="510529"/>
                </a:lnTo>
                <a:lnTo>
                  <a:pt x="316204" y="497292"/>
                </a:lnTo>
                <a:lnTo>
                  <a:pt x="321929" y="482552"/>
                </a:lnTo>
                <a:lnTo>
                  <a:pt x="327001" y="466582"/>
                </a:lnTo>
                <a:lnTo>
                  <a:pt x="331461" y="449656"/>
                </a:lnTo>
                <a:lnTo>
                  <a:pt x="335346" y="432048"/>
                </a:lnTo>
                <a:lnTo>
                  <a:pt x="338698" y="414032"/>
                </a:lnTo>
                <a:lnTo>
                  <a:pt x="341554" y="395883"/>
                </a:lnTo>
                <a:lnTo>
                  <a:pt x="343956" y="377874"/>
                </a:lnTo>
                <a:lnTo>
                  <a:pt x="345941" y="360279"/>
                </a:lnTo>
                <a:lnTo>
                  <a:pt x="347551" y="343373"/>
                </a:lnTo>
                <a:lnTo>
                  <a:pt x="348823" y="327430"/>
                </a:lnTo>
                <a:lnTo>
                  <a:pt x="349797" y="312723"/>
                </a:lnTo>
                <a:lnTo>
                  <a:pt x="350514" y="299526"/>
                </a:lnTo>
                <a:lnTo>
                  <a:pt x="351012" y="288115"/>
                </a:lnTo>
                <a:lnTo>
                  <a:pt x="351509" y="271743"/>
                </a:lnTo>
                <a:lnTo>
                  <a:pt x="351587" y="267330"/>
                </a:lnTo>
                <a:lnTo>
                  <a:pt x="351604" y="265798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54" name="object 154"/>
          <p:cNvSpPr/>
          <p:nvPr/>
        </p:nvSpPr>
        <p:spPr>
          <a:xfrm>
            <a:off x="4364301" y="1365018"/>
            <a:ext cx="40282" cy="19711"/>
          </a:xfrm>
          <a:custGeom>
            <a:avLst/>
            <a:gdLst/>
            <a:ahLst/>
            <a:cxnLst/>
            <a:rect l="l" t="t" r="r" b="b"/>
            <a:pathLst>
              <a:path w="47675" h="23329">
                <a:moveTo>
                  <a:pt x="1401" y="314"/>
                </a:moveTo>
                <a:lnTo>
                  <a:pt x="0" y="0"/>
                </a:lnTo>
                <a:lnTo>
                  <a:pt x="24708" y="8581"/>
                </a:lnTo>
                <a:lnTo>
                  <a:pt x="36378" y="12879"/>
                </a:lnTo>
                <a:lnTo>
                  <a:pt x="40686" y="15080"/>
                </a:lnTo>
                <a:lnTo>
                  <a:pt x="41948" y="16167"/>
                </a:lnTo>
                <a:lnTo>
                  <a:pt x="44805" y="19037"/>
                </a:lnTo>
                <a:lnTo>
                  <a:pt x="47675" y="23329"/>
                </a:lnTo>
                <a:lnTo>
                  <a:pt x="45976" y="16271"/>
                </a:lnTo>
                <a:lnTo>
                  <a:pt x="33506" y="9739"/>
                </a:lnTo>
                <a:lnTo>
                  <a:pt x="29870" y="8394"/>
                </a:lnTo>
                <a:lnTo>
                  <a:pt x="12642" y="3133"/>
                </a:lnTo>
                <a:lnTo>
                  <a:pt x="1401" y="314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55" name="object 155"/>
          <p:cNvSpPr/>
          <p:nvPr/>
        </p:nvSpPr>
        <p:spPr>
          <a:xfrm>
            <a:off x="4359975" y="1387152"/>
            <a:ext cx="39769" cy="17458"/>
          </a:xfrm>
          <a:custGeom>
            <a:avLst/>
            <a:gdLst/>
            <a:ahLst/>
            <a:cxnLst/>
            <a:rect l="l" t="t" r="r" b="b"/>
            <a:pathLst>
              <a:path w="47066" h="20662">
                <a:moveTo>
                  <a:pt x="9281" y="2835"/>
                </a:moveTo>
                <a:lnTo>
                  <a:pt x="0" y="0"/>
                </a:lnTo>
                <a:lnTo>
                  <a:pt x="8374" y="2618"/>
                </a:lnTo>
                <a:lnTo>
                  <a:pt x="9281" y="2835"/>
                </a:lnTo>
                <a:close/>
              </a:path>
              <a:path w="47066" h="20662">
                <a:moveTo>
                  <a:pt x="25577" y="6743"/>
                </a:moveTo>
                <a:lnTo>
                  <a:pt x="9281" y="2835"/>
                </a:lnTo>
                <a:lnTo>
                  <a:pt x="23968" y="7323"/>
                </a:lnTo>
                <a:lnTo>
                  <a:pt x="34032" y="10692"/>
                </a:lnTo>
                <a:lnTo>
                  <a:pt x="37468" y="12583"/>
                </a:lnTo>
                <a:lnTo>
                  <a:pt x="37858" y="12890"/>
                </a:lnTo>
                <a:lnTo>
                  <a:pt x="40728" y="14935"/>
                </a:lnTo>
                <a:lnTo>
                  <a:pt x="45224" y="20662"/>
                </a:lnTo>
                <a:lnTo>
                  <a:pt x="47066" y="13500"/>
                </a:lnTo>
                <a:lnTo>
                  <a:pt x="44411" y="12065"/>
                </a:lnTo>
                <a:lnTo>
                  <a:pt x="40512" y="10020"/>
                </a:lnTo>
                <a:lnTo>
                  <a:pt x="37249" y="9004"/>
                </a:lnTo>
                <a:lnTo>
                  <a:pt x="30899" y="7569"/>
                </a:lnTo>
                <a:lnTo>
                  <a:pt x="25577" y="6743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56" name="object 156"/>
          <p:cNvSpPr/>
          <p:nvPr/>
        </p:nvSpPr>
        <p:spPr>
          <a:xfrm>
            <a:off x="4361027" y="1435321"/>
            <a:ext cx="40618" cy="8880"/>
          </a:xfrm>
          <a:custGeom>
            <a:avLst/>
            <a:gdLst/>
            <a:ahLst/>
            <a:cxnLst/>
            <a:rect l="l" t="t" r="r" b="b"/>
            <a:pathLst>
              <a:path w="48072" h="10510">
                <a:moveTo>
                  <a:pt x="48072" y="5595"/>
                </a:moveTo>
                <a:lnTo>
                  <a:pt x="41519" y="6855"/>
                </a:lnTo>
                <a:lnTo>
                  <a:pt x="41519" y="10510"/>
                </a:lnTo>
                <a:lnTo>
                  <a:pt x="48072" y="5595"/>
                </a:lnTo>
                <a:close/>
              </a:path>
              <a:path w="48072" h="10510">
                <a:moveTo>
                  <a:pt x="8337" y="3528"/>
                </a:moveTo>
                <a:lnTo>
                  <a:pt x="0" y="0"/>
                </a:lnTo>
                <a:lnTo>
                  <a:pt x="396" y="1303"/>
                </a:lnTo>
                <a:lnTo>
                  <a:pt x="14299" y="8450"/>
                </a:lnTo>
                <a:lnTo>
                  <a:pt x="23522" y="9904"/>
                </a:lnTo>
                <a:lnTo>
                  <a:pt x="33137" y="8466"/>
                </a:lnTo>
                <a:lnTo>
                  <a:pt x="41519" y="6855"/>
                </a:lnTo>
                <a:lnTo>
                  <a:pt x="41519" y="5595"/>
                </a:lnTo>
                <a:lnTo>
                  <a:pt x="38255" y="4173"/>
                </a:lnTo>
                <a:lnTo>
                  <a:pt x="35384" y="3551"/>
                </a:lnTo>
                <a:lnTo>
                  <a:pt x="31092" y="3957"/>
                </a:lnTo>
                <a:lnTo>
                  <a:pt x="25771" y="4783"/>
                </a:lnTo>
                <a:lnTo>
                  <a:pt x="8337" y="3528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57" name="object 157"/>
          <p:cNvSpPr/>
          <p:nvPr/>
        </p:nvSpPr>
        <p:spPr>
          <a:xfrm>
            <a:off x="4410983" y="1536700"/>
            <a:ext cx="35958" cy="22126"/>
          </a:xfrm>
          <a:custGeom>
            <a:avLst/>
            <a:gdLst/>
            <a:ahLst/>
            <a:cxnLst/>
            <a:rect l="l" t="t" r="r" b="b"/>
            <a:pathLst>
              <a:path w="42557" h="26187">
                <a:moveTo>
                  <a:pt x="472" y="25942"/>
                </a:moveTo>
                <a:lnTo>
                  <a:pt x="13887" y="21394"/>
                </a:lnTo>
                <a:lnTo>
                  <a:pt x="22929" y="17230"/>
                </a:lnTo>
                <a:lnTo>
                  <a:pt x="30492" y="13093"/>
                </a:lnTo>
                <a:lnTo>
                  <a:pt x="35191" y="10223"/>
                </a:lnTo>
                <a:lnTo>
                  <a:pt x="39077" y="7975"/>
                </a:lnTo>
                <a:lnTo>
                  <a:pt x="41744" y="5118"/>
                </a:lnTo>
                <a:lnTo>
                  <a:pt x="42557" y="5321"/>
                </a:lnTo>
                <a:lnTo>
                  <a:pt x="35801" y="0"/>
                </a:lnTo>
                <a:lnTo>
                  <a:pt x="30289" y="2044"/>
                </a:lnTo>
                <a:lnTo>
                  <a:pt x="37236" y="4292"/>
                </a:lnTo>
                <a:lnTo>
                  <a:pt x="35801" y="6337"/>
                </a:lnTo>
                <a:lnTo>
                  <a:pt x="26972" y="11788"/>
                </a:lnTo>
                <a:lnTo>
                  <a:pt x="11174" y="20328"/>
                </a:lnTo>
                <a:lnTo>
                  <a:pt x="472" y="25942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58" name="object 158"/>
          <p:cNvSpPr/>
          <p:nvPr/>
        </p:nvSpPr>
        <p:spPr>
          <a:xfrm>
            <a:off x="4400435" y="1527530"/>
            <a:ext cx="35786" cy="18156"/>
          </a:xfrm>
          <a:custGeom>
            <a:avLst/>
            <a:gdLst/>
            <a:ahLst/>
            <a:cxnLst/>
            <a:rect l="l" t="t" r="r" b="b"/>
            <a:pathLst>
              <a:path w="42354" h="21488">
                <a:moveTo>
                  <a:pt x="13609" y="17987"/>
                </a:moveTo>
                <a:lnTo>
                  <a:pt x="23114" y="14094"/>
                </a:lnTo>
                <a:lnTo>
                  <a:pt x="29667" y="10845"/>
                </a:lnTo>
                <a:lnTo>
                  <a:pt x="34988" y="8191"/>
                </a:lnTo>
                <a:lnTo>
                  <a:pt x="39077" y="5727"/>
                </a:lnTo>
                <a:lnTo>
                  <a:pt x="42354" y="4508"/>
                </a:lnTo>
                <a:lnTo>
                  <a:pt x="36626" y="0"/>
                </a:lnTo>
                <a:lnTo>
                  <a:pt x="31915" y="2260"/>
                </a:lnTo>
                <a:lnTo>
                  <a:pt x="38265" y="2870"/>
                </a:lnTo>
                <a:lnTo>
                  <a:pt x="35394" y="4305"/>
                </a:lnTo>
                <a:lnTo>
                  <a:pt x="25443" y="9152"/>
                </a:lnTo>
                <a:lnTo>
                  <a:pt x="9492" y="16888"/>
                </a:lnTo>
                <a:lnTo>
                  <a:pt x="0" y="21488"/>
                </a:lnTo>
                <a:lnTo>
                  <a:pt x="13609" y="17987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59" name="object 159"/>
          <p:cNvSpPr/>
          <p:nvPr/>
        </p:nvSpPr>
        <p:spPr>
          <a:xfrm>
            <a:off x="4390926" y="1513530"/>
            <a:ext cx="35786" cy="14175"/>
          </a:xfrm>
          <a:custGeom>
            <a:avLst/>
            <a:gdLst/>
            <a:ahLst/>
            <a:cxnLst/>
            <a:rect l="l" t="t" r="r" b="b"/>
            <a:pathLst>
              <a:path w="42354" h="16776">
                <a:moveTo>
                  <a:pt x="3446" y="16019"/>
                </a:moveTo>
                <a:lnTo>
                  <a:pt x="0" y="16776"/>
                </a:lnTo>
                <a:lnTo>
                  <a:pt x="13491" y="14687"/>
                </a:lnTo>
                <a:lnTo>
                  <a:pt x="23495" y="11156"/>
                </a:lnTo>
                <a:lnTo>
                  <a:pt x="29260" y="8597"/>
                </a:lnTo>
                <a:lnTo>
                  <a:pt x="34582" y="6337"/>
                </a:lnTo>
                <a:lnTo>
                  <a:pt x="38671" y="4089"/>
                </a:lnTo>
                <a:lnTo>
                  <a:pt x="42354" y="3479"/>
                </a:lnTo>
                <a:lnTo>
                  <a:pt x="37642" y="0"/>
                </a:lnTo>
                <a:lnTo>
                  <a:pt x="33756" y="2451"/>
                </a:lnTo>
                <a:lnTo>
                  <a:pt x="33147" y="4699"/>
                </a:lnTo>
                <a:lnTo>
                  <a:pt x="11797" y="13048"/>
                </a:lnTo>
                <a:lnTo>
                  <a:pt x="3446" y="16019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60" name="object 160"/>
          <p:cNvSpPr/>
          <p:nvPr/>
        </p:nvSpPr>
        <p:spPr>
          <a:xfrm>
            <a:off x="4377961" y="1498493"/>
            <a:ext cx="36827" cy="11063"/>
          </a:xfrm>
          <a:custGeom>
            <a:avLst/>
            <a:gdLst/>
            <a:ahLst/>
            <a:cxnLst/>
            <a:rect l="l" t="t" r="r" b="b"/>
            <a:pathLst>
              <a:path w="43586" h="13093">
                <a:moveTo>
                  <a:pt x="678" y="12607"/>
                </a:moveTo>
                <a:lnTo>
                  <a:pt x="0" y="13093"/>
                </a:lnTo>
                <a:lnTo>
                  <a:pt x="13088" y="12653"/>
                </a:lnTo>
                <a:lnTo>
                  <a:pt x="23849" y="9570"/>
                </a:lnTo>
                <a:lnTo>
                  <a:pt x="28651" y="7772"/>
                </a:lnTo>
                <a:lnTo>
                  <a:pt x="33756" y="5727"/>
                </a:lnTo>
                <a:lnTo>
                  <a:pt x="38061" y="3886"/>
                </a:lnTo>
                <a:lnTo>
                  <a:pt x="42151" y="3682"/>
                </a:lnTo>
                <a:lnTo>
                  <a:pt x="43586" y="0"/>
                </a:lnTo>
                <a:lnTo>
                  <a:pt x="40309" y="2857"/>
                </a:lnTo>
                <a:lnTo>
                  <a:pt x="42151" y="2451"/>
                </a:lnTo>
                <a:lnTo>
                  <a:pt x="16093" y="8428"/>
                </a:lnTo>
                <a:lnTo>
                  <a:pt x="4370" y="11283"/>
                </a:lnTo>
                <a:lnTo>
                  <a:pt x="678" y="12607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61" name="object 161"/>
          <p:cNvSpPr/>
          <p:nvPr/>
        </p:nvSpPr>
        <p:spPr>
          <a:xfrm>
            <a:off x="4374504" y="1488983"/>
            <a:ext cx="35786" cy="8608"/>
          </a:xfrm>
          <a:custGeom>
            <a:avLst/>
            <a:gdLst/>
            <a:ahLst/>
            <a:cxnLst/>
            <a:rect l="l" t="t" r="r" b="b"/>
            <a:pathLst>
              <a:path w="42354" h="10187">
                <a:moveTo>
                  <a:pt x="0" y="5930"/>
                </a:moveTo>
                <a:lnTo>
                  <a:pt x="3211" y="7284"/>
                </a:lnTo>
                <a:lnTo>
                  <a:pt x="12752" y="10187"/>
                </a:lnTo>
                <a:lnTo>
                  <a:pt x="22039" y="8554"/>
                </a:lnTo>
                <a:lnTo>
                  <a:pt x="37642" y="1638"/>
                </a:lnTo>
                <a:lnTo>
                  <a:pt x="40106" y="4089"/>
                </a:lnTo>
                <a:lnTo>
                  <a:pt x="42354" y="812"/>
                </a:lnTo>
                <a:lnTo>
                  <a:pt x="42151" y="406"/>
                </a:lnTo>
                <a:lnTo>
                  <a:pt x="37439" y="0"/>
                </a:lnTo>
                <a:lnTo>
                  <a:pt x="33350" y="1435"/>
                </a:lnTo>
                <a:lnTo>
                  <a:pt x="28028" y="3060"/>
                </a:lnTo>
                <a:lnTo>
                  <a:pt x="23618" y="4439"/>
                </a:lnTo>
                <a:lnTo>
                  <a:pt x="12571" y="6894"/>
                </a:lnTo>
                <a:lnTo>
                  <a:pt x="0" y="593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62" name="object 162"/>
          <p:cNvSpPr/>
          <p:nvPr/>
        </p:nvSpPr>
        <p:spPr>
          <a:xfrm>
            <a:off x="4367589" y="1472207"/>
            <a:ext cx="35099" cy="9676"/>
          </a:xfrm>
          <a:custGeom>
            <a:avLst/>
            <a:gdLst/>
            <a:ahLst/>
            <a:cxnLst/>
            <a:rect l="l" t="t" r="r" b="b"/>
            <a:pathLst>
              <a:path w="41541" h="11452">
                <a:moveTo>
                  <a:pt x="12077" y="5639"/>
                </a:moveTo>
                <a:lnTo>
                  <a:pt x="0" y="3073"/>
                </a:lnTo>
                <a:lnTo>
                  <a:pt x="4093" y="7010"/>
                </a:lnTo>
                <a:lnTo>
                  <a:pt x="11327" y="11452"/>
                </a:lnTo>
                <a:lnTo>
                  <a:pt x="20629" y="10139"/>
                </a:lnTo>
                <a:lnTo>
                  <a:pt x="37439" y="3073"/>
                </a:lnTo>
                <a:lnTo>
                  <a:pt x="40106" y="5943"/>
                </a:lnTo>
                <a:lnTo>
                  <a:pt x="41541" y="2463"/>
                </a:lnTo>
                <a:lnTo>
                  <a:pt x="39484" y="0"/>
                </a:lnTo>
                <a:lnTo>
                  <a:pt x="36830" y="419"/>
                </a:lnTo>
                <a:lnTo>
                  <a:pt x="32537" y="1435"/>
                </a:lnTo>
                <a:lnTo>
                  <a:pt x="27216" y="2870"/>
                </a:lnTo>
                <a:lnTo>
                  <a:pt x="23410" y="3842"/>
                </a:lnTo>
                <a:lnTo>
                  <a:pt x="12077" y="5639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63" name="object 163"/>
          <p:cNvSpPr/>
          <p:nvPr/>
        </p:nvSpPr>
        <p:spPr>
          <a:xfrm>
            <a:off x="4365337" y="1454405"/>
            <a:ext cx="35958" cy="6567"/>
          </a:xfrm>
          <a:custGeom>
            <a:avLst/>
            <a:gdLst/>
            <a:ahLst/>
            <a:cxnLst/>
            <a:rect l="l" t="t" r="r" b="b"/>
            <a:pathLst>
              <a:path w="42557" h="7772">
                <a:moveTo>
                  <a:pt x="279" y="115"/>
                </a:moveTo>
                <a:lnTo>
                  <a:pt x="0" y="0"/>
                </a:lnTo>
                <a:lnTo>
                  <a:pt x="271" y="113"/>
                </a:lnTo>
                <a:close/>
              </a:path>
              <a:path w="42557" h="7772">
                <a:moveTo>
                  <a:pt x="16874" y="6978"/>
                </a:moveTo>
                <a:lnTo>
                  <a:pt x="24177" y="6894"/>
                </a:lnTo>
                <a:lnTo>
                  <a:pt x="25780" y="6337"/>
                </a:lnTo>
                <a:lnTo>
                  <a:pt x="32334" y="4292"/>
                </a:lnTo>
                <a:lnTo>
                  <a:pt x="41744" y="7772"/>
                </a:lnTo>
                <a:lnTo>
                  <a:pt x="42557" y="4089"/>
                </a:lnTo>
                <a:lnTo>
                  <a:pt x="39077" y="2654"/>
                </a:lnTo>
                <a:lnTo>
                  <a:pt x="36220" y="1435"/>
                </a:lnTo>
                <a:lnTo>
                  <a:pt x="33350" y="1219"/>
                </a:lnTo>
                <a:lnTo>
                  <a:pt x="32130" y="1219"/>
                </a:lnTo>
                <a:lnTo>
                  <a:pt x="26606" y="2451"/>
                </a:lnTo>
                <a:lnTo>
                  <a:pt x="9166" y="2547"/>
                </a:lnTo>
                <a:lnTo>
                  <a:pt x="279" y="115"/>
                </a:lnTo>
                <a:lnTo>
                  <a:pt x="16874" y="6978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64" name="object 164"/>
          <p:cNvSpPr/>
          <p:nvPr/>
        </p:nvSpPr>
        <p:spPr>
          <a:xfrm>
            <a:off x="4425155" y="1542405"/>
            <a:ext cx="31816" cy="28521"/>
          </a:xfrm>
          <a:custGeom>
            <a:avLst/>
            <a:gdLst/>
            <a:ahLst/>
            <a:cxnLst/>
            <a:rect l="l" t="t" r="r" b="b"/>
            <a:pathLst>
              <a:path w="37655" h="33756">
                <a:moveTo>
                  <a:pt x="31102" y="7365"/>
                </a:moveTo>
                <a:lnTo>
                  <a:pt x="0" y="33756"/>
                </a:lnTo>
                <a:lnTo>
                  <a:pt x="10439" y="28638"/>
                </a:lnTo>
                <a:lnTo>
                  <a:pt x="20459" y="20053"/>
                </a:lnTo>
                <a:lnTo>
                  <a:pt x="24968" y="15951"/>
                </a:lnTo>
                <a:lnTo>
                  <a:pt x="35394" y="9207"/>
                </a:lnTo>
                <a:lnTo>
                  <a:pt x="37655" y="6946"/>
                </a:lnTo>
                <a:lnTo>
                  <a:pt x="33566" y="0"/>
                </a:lnTo>
                <a:lnTo>
                  <a:pt x="27216" y="1638"/>
                </a:lnTo>
                <a:lnTo>
                  <a:pt x="28854" y="2451"/>
                </a:lnTo>
                <a:lnTo>
                  <a:pt x="31102" y="7365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65" name="object 165"/>
          <p:cNvSpPr/>
          <p:nvPr/>
        </p:nvSpPr>
        <p:spPr>
          <a:xfrm>
            <a:off x="4362228" y="1411181"/>
            <a:ext cx="36999" cy="15731"/>
          </a:xfrm>
          <a:custGeom>
            <a:avLst/>
            <a:gdLst/>
            <a:ahLst/>
            <a:cxnLst/>
            <a:rect l="l" t="t" r="r" b="b"/>
            <a:pathLst>
              <a:path w="43789" h="18618">
                <a:moveTo>
                  <a:pt x="14086" y="4731"/>
                </a:moveTo>
                <a:lnTo>
                  <a:pt x="0" y="0"/>
                </a:lnTo>
                <a:lnTo>
                  <a:pt x="2451" y="2654"/>
                </a:lnTo>
                <a:lnTo>
                  <a:pt x="14086" y="4731"/>
                </a:lnTo>
                <a:close/>
              </a:path>
              <a:path w="43789" h="18618">
                <a:moveTo>
                  <a:pt x="17386" y="5321"/>
                </a:moveTo>
                <a:lnTo>
                  <a:pt x="14086" y="4731"/>
                </a:lnTo>
                <a:lnTo>
                  <a:pt x="24477" y="8222"/>
                </a:lnTo>
                <a:lnTo>
                  <a:pt x="34685" y="11805"/>
                </a:lnTo>
                <a:lnTo>
                  <a:pt x="37727" y="13267"/>
                </a:lnTo>
                <a:lnTo>
                  <a:pt x="40106" y="14935"/>
                </a:lnTo>
                <a:lnTo>
                  <a:pt x="42354" y="18618"/>
                </a:lnTo>
                <a:lnTo>
                  <a:pt x="43789" y="10845"/>
                </a:lnTo>
                <a:lnTo>
                  <a:pt x="38265" y="6959"/>
                </a:lnTo>
                <a:lnTo>
                  <a:pt x="34582" y="6756"/>
                </a:lnTo>
                <a:lnTo>
                  <a:pt x="25780" y="6756"/>
                </a:lnTo>
                <a:lnTo>
                  <a:pt x="17386" y="5321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66" name="object 166"/>
          <p:cNvSpPr/>
          <p:nvPr/>
        </p:nvSpPr>
        <p:spPr>
          <a:xfrm>
            <a:off x="4434666" y="1549315"/>
            <a:ext cx="28704" cy="29906"/>
          </a:xfrm>
          <a:custGeom>
            <a:avLst/>
            <a:gdLst/>
            <a:ahLst/>
            <a:cxnLst/>
            <a:rect l="l" t="t" r="r" b="b"/>
            <a:pathLst>
              <a:path w="33972" h="35394">
                <a:moveTo>
                  <a:pt x="10372" y="27886"/>
                </a:moveTo>
                <a:lnTo>
                  <a:pt x="23329" y="17289"/>
                </a:lnTo>
                <a:lnTo>
                  <a:pt x="32537" y="6959"/>
                </a:lnTo>
                <a:lnTo>
                  <a:pt x="33972" y="0"/>
                </a:lnTo>
                <a:lnTo>
                  <a:pt x="27012" y="1435"/>
                </a:lnTo>
                <a:lnTo>
                  <a:pt x="26200" y="9829"/>
                </a:lnTo>
                <a:lnTo>
                  <a:pt x="0" y="35394"/>
                </a:lnTo>
                <a:lnTo>
                  <a:pt x="1053" y="34666"/>
                </a:lnTo>
                <a:lnTo>
                  <a:pt x="10372" y="27886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67" name="object 167"/>
          <p:cNvSpPr/>
          <p:nvPr/>
        </p:nvSpPr>
        <p:spPr>
          <a:xfrm>
            <a:off x="4364302" y="1365020"/>
            <a:ext cx="40741" cy="19711"/>
          </a:xfrm>
          <a:custGeom>
            <a:avLst/>
            <a:gdLst/>
            <a:ahLst/>
            <a:cxnLst/>
            <a:rect l="l" t="t" r="r" b="b"/>
            <a:pathLst>
              <a:path w="48218" h="23329">
                <a:moveTo>
                  <a:pt x="0" y="0"/>
                </a:moveTo>
                <a:lnTo>
                  <a:pt x="13028" y="2952"/>
                </a:lnTo>
                <a:lnTo>
                  <a:pt x="23130" y="6064"/>
                </a:lnTo>
                <a:lnTo>
                  <a:pt x="29870" y="8394"/>
                </a:lnTo>
                <a:lnTo>
                  <a:pt x="44366" y="14999"/>
                </a:lnTo>
                <a:lnTo>
                  <a:pt x="48218" y="21848"/>
                </a:lnTo>
                <a:lnTo>
                  <a:pt x="47675" y="23329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68" name="object 168"/>
          <p:cNvSpPr/>
          <p:nvPr/>
        </p:nvSpPr>
        <p:spPr>
          <a:xfrm>
            <a:off x="4359979" y="1387148"/>
            <a:ext cx="39769" cy="17458"/>
          </a:xfrm>
          <a:custGeom>
            <a:avLst/>
            <a:gdLst/>
            <a:ahLst/>
            <a:cxnLst/>
            <a:rect l="l" t="t" r="r" b="b"/>
            <a:pathLst>
              <a:path w="47066" h="20662">
                <a:moveTo>
                  <a:pt x="0" y="0"/>
                </a:moveTo>
                <a:lnTo>
                  <a:pt x="12025" y="3961"/>
                </a:lnTo>
                <a:lnTo>
                  <a:pt x="24048" y="6472"/>
                </a:lnTo>
                <a:lnTo>
                  <a:pt x="25577" y="6756"/>
                </a:lnTo>
                <a:lnTo>
                  <a:pt x="30899" y="7569"/>
                </a:lnTo>
                <a:lnTo>
                  <a:pt x="37236" y="9004"/>
                </a:lnTo>
                <a:lnTo>
                  <a:pt x="40513" y="10033"/>
                </a:lnTo>
                <a:lnTo>
                  <a:pt x="44399" y="12077"/>
                </a:lnTo>
                <a:lnTo>
                  <a:pt x="47066" y="13500"/>
                </a:lnTo>
                <a:lnTo>
                  <a:pt x="45224" y="20662"/>
                </a:lnTo>
              </a:path>
            </a:pathLst>
          </a:custGeom>
          <a:ln w="165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69" name="object 169"/>
          <p:cNvSpPr/>
          <p:nvPr/>
        </p:nvSpPr>
        <p:spPr>
          <a:xfrm>
            <a:off x="4360846" y="1435211"/>
            <a:ext cx="35272" cy="8992"/>
          </a:xfrm>
          <a:custGeom>
            <a:avLst/>
            <a:gdLst/>
            <a:ahLst/>
            <a:cxnLst/>
            <a:rect l="l" t="t" r="r" b="b"/>
            <a:pathLst>
              <a:path w="41744" h="10642">
                <a:moveTo>
                  <a:pt x="0" y="0"/>
                </a:moveTo>
                <a:lnTo>
                  <a:pt x="10754" y="5813"/>
                </a:lnTo>
                <a:lnTo>
                  <a:pt x="22638" y="5413"/>
                </a:lnTo>
                <a:lnTo>
                  <a:pt x="25984" y="4914"/>
                </a:lnTo>
                <a:lnTo>
                  <a:pt x="31305" y="4089"/>
                </a:lnTo>
                <a:lnTo>
                  <a:pt x="35598" y="3682"/>
                </a:lnTo>
                <a:lnTo>
                  <a:pt x="38468" y="4292"/>
                </a:lnTo>
                <a:lnTo>
                  <a:pt x="41744" y="5727"/>
                </a:lnTo>
                <a:lnTo>
                  <a:pt x="41744" y="6553"/>
                </a:lnTo>
                <a:lnTo>
                  <a:pt x="41744" y="10642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70" name="object 170"/>
          <p:cNvSpPr/>
          <p:nvPr/>
        </p:nvSpPr>
        <p:spPr>
          <a:xfrm>
            <a:off x="4410983" y="1536700"/>
            <a:ext cx="35958" cy="22126"/>
          </a:xfrm>
          <a:custGeom>
            <a:avLst/>
            <a:gdLst/>
            <a:ahLst/>
            <a:cxnLst/>
            <a:rect l="l" t="t" r="r" b="b"/>
            <a:pathLst>
              <a:path w="42557" h="26187">
                <a:moveTo>
                  <a:pt x="0" y="26187"/>
                </a:moveTo>
                <a:lnTo>
                  <a:pt x="13887" y="21394"/>
                </a:lnTo>
                <a:lnTo>
                  <a:pt x="22929" y="17230"/>
                </a:lnTo>
                <a:lnTo>
                  <a:pt x="30492" y="13093"/>
                </a:lnTo>
                <a:lnTo>
                  <a:pt x="35191" y="10223"/>
                </a:lnTo>
                <a:lnTo>
                  <a:pt x="39077" y="7975"/>
                </a:lnTo>
                <a:lnTo>
                  <a:pt x="41744" y="5118"/>
                </a:lnTo>
                <a:lnTo>
                  <a:pt x="42557" y="5321"/>
                </a:lnTo>
                <a:lnTo>
                  <a:pt x="35801" y="0"/>
                </a:lnTo>
                <a:lnTo>
                  <a:pt x="30289" y="2044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71" name="object 171"/>
          <p:cNvSpPr/>
          <p:nvPr/>
        </p:nvSpPr>
        <p:spPr>
          <a:xfrm>
            <a:off x="4400435" y="1527530"/>
            <a:ext cx="35786" cy="18156"/>
          </a:xfrm>
          <a:custGeom>
            <a:avLst/>
            <a:gdLst/>
            <a:ahLst/>
            <a:cxnLst/>
            <a:rect l="l" t="t" r="r" b="b"/>
            <a:pathLst>
              <a:path w="42354" h="21488">
                <a:moveTo>
                  <a:pt x="0" y="21488"/>
                </a:moveTo>
                <a:lnTo>
                  <a:pt x="13609" y="17987"/>
                </a:lnTo>
                <a:lnTo>
                  <a:pt x="23114" y="14094"/>
                </a:lnTo>
                <a:lnTo>
                  <a:pt x="29667" y="10845"/>
                </a:lnTo>
                <a:lnTo>
                  <a:pt x="34988" y="8191"/>
                </a:lnTo>
                <a:lnTo>
                  <a:pt x="39077" y="5727"/>
                </a:lnTo>
                <a:lnTo>
                  <a:pt x="41122" y="3898"/>
                </a:lnTo>
                <a:lnTo>
                  <a:pt x="42354" y="4508"/>
                </a:lnTo>
                <a:lnTo>
                  <a:pt x="36626" y="0"/>
                </a:lnTo>
                <a:lnTo>
                  <a:pt x="31915" y="2260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72" name="object 172"/>
          <p:cNvSpPr/>
          <p:nvPr/>
        </p:nvSpPr>
        <p:spPr>
          <a:xfrm>
            <a:off x="4390926" y="1513530"/>
            <a:ext cx="35786" cy="14175"/>
          </a:xfrm>
          <a:custGeom>
            <a:avLst/>
            <a:gdLst/>
            <a:ahLst/>
            <a:cxnLst/>
            <a:rect l="l" t="t" r="r" b="b"/>
            <a:pathLst>
              <a:path w="42354" h="16776">
                <a:moveTo>
                  <a:pt x="0" y="16776"/>
                </a:moveTo>
                <a:lnTo>
                  <a:pt x="13491" y="14687"/>
                </a:lnTo>
                <a:lnTo>
                  <a:pt x="23495" y="11156"/>
                </a:lnTo>
                <a:lnTo>
                  <a:pt x="29260" y="8597"/>
                </a:lnTo>
                <a:lnTo>
                  <a:pt x="34582" y="6337"/>
                </a:lnTo>
                <a:lnTo>
                  <a:pt x="38671" y="4089"/>
                </a:lnTo>
                <a:lnTo>
                  <a:pt x="40919" y="2870"/>
                </a:lnTo>
                <a:lnTo>
                  <a:pt x="42354" y="3479"/>
                </a:lnTo>
                <a:lnTo>
                  <a:pt x="37642" y="0"/>
                </a:lnTo>
                <a:lnTo>
                  <a:pt x="33756" y="2451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73" name="object 173"/>
          <p:cNvSpPr/>
          <p:nvPr/>
        </p:nvSpPr>
        <p:spPr>
          <a:xfrm>
            <a:off x="4377961" y="1498490"/>
            <a:ext cx="36827" cy="11063"/>
          </a:xfrm>
          <a:custGeom>
            <a:avLst/>
            <a:gdLst/>
            <a:ahLst/>
            <a:cxnLst/>
            <a:rect l="l" t="t" r="r" b="b"/>
            <a:pathLst>
              <a:path w="43586" h="13093">
                <a:moveTo>
                  <a:pt x="0" y="13093"/>
                </a:moveTo>
                <a:lnTo>
                  <a:pt x="13088" y="12653"/>
                </a:lnTo>
                <a:lnTo>
                  <a:pt x="23849" y="9570"/>
                </a:lnTo>
                <a:lnTo>
                  <a:pt x="28651" y="7772"/>
                </a:lnTo>
                <a:lnTo>
                  <a:pt x="33756" y="5727"/>
                </a:lnTo>
                <a:lnTo>
                  <a:pt x="38061" y="3886"/>
                </a:lnTo>
                <a:lnTo>
                  <a:pt x="40309" y="2857"/>
                </a:lnTo>
                <a:lnTo>
                  <a:pt x="42151" y="3683"/>
                </a:lnTo>
                <a:lnTo>
                  <a:pt x="43586" y="0"/>
                </a:lnTo>
                <a:lnTo>
                  <a:pt x="40309" y="2857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74" name="object 174"/>
          <p:cNvSpPr/>
          <p:nvPr/>
        </p:nvSpPr>
        <p:spPr>
          <a:xfrm>
            <a:off x="4374504" y="1488457"/>
            <a:ext cx="35786" cy="6350"/>
          </a:xfrm>
          <a:custGeom>
            <a:avLst/>
            <a:gdLst/>
            <a:ahLst/>
            <a:cxnLst/>
            <a:rect l="l" t="t" r="r" b="b"/>
            <a:pathLst>
              <a:path w="42354" h="7516">
                <a:moveTo>
                  <a:pt x="0" y="6553"/>
                </a:moveTo>
                <a:lnTo>
                  <a:pt x="12571" y="7516"/>
                </a:lnTo>
                <a:lnTo>
                  <a:pt x="23618" y="5062"/>
                </a:lnTo>
                <a:lnTo>
                  <a:pt x="28028" y="3683"/>
                </a:lnTo>
                <a:lnTo>
                  <a:pt x="33350" y="2057"/>
                </a:lnTo>
                <a:lnTo>
                  <a:pt x="37439" y="622"/>
                </a:lnTo>
                <a:lnTo>
                  <a:pt x="39903" y="0"/>
                </a:lnTo>
                <a:lnTo>
                  <a:pt x="42151" y="1028"/>
                </a:lnTo>
                <a:lnTo>
                  <a:pt x="42354" y="1435"/>
                </a:lnTo>
                <a:lnTo>
                  <a:pt x="40106" y="4711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75" name="object 175"/>
          <p:cNvSpPr/>
          <p:nvPr/>
        </p:nvSpPr>
        <p:spPr>
          <a:xfrm>
            <a:off x="4367588" y="1472206"/>
            <a:ext cx="35444" cy="5021"/>
          </a:xfrm>
          <a:custGeom>
            <a:avLst/>
            <a:gdLst/>
            <a:ahLst/>
            <a:cxnLst/>
            <a:rect l="l" t="t" r="r" b="b"/>
            <a:pathLst>
              <a:path w="41948" h="5943">
                <a:moveTo>
                  <a:pt x="0" y="3073"/>
                </a:moveTo>
                <a:lnTo>
                  <a:pt x="12077" y="5639"/>
                </a:lnTo>
                <a:lnTo>
                  <a:pt x="23410" y="3842"/>
                </a:lnTo>
                <a:lnTo>
                  <a:pt x="27216" y="2870"/>
                </a:lnTo>
                <a:lnTo>
                  <a:pt x="32537" y="1435"/>
                </a:lnTo>
                <a:lnTo>
                  <a:pt x="36830" y="419"/>
                </a:lnTo>
                <a:lnTo>
                  <a:pt x="39484" y="0"/>
                </a:lnTo>
                <a:lnTo>
                  <a:pt x="41948" y="1231"/>
                </a:lnTo>
                <a:lnTo>
                  <a:pt x="41541" y="2463"/>
                </a:lnTo>
                <a:lnTo>
                  <a:pt x="40106" y="5943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76" name="object 176"/>
          <p:cNvSpPr/>
          <p:nvPr/>
        </p:nvSpPr>
        <p:spPr>
          <a:xfrm>
            <a:off x="4365339" y="1454402"/>
            <a:ext cx="35958" cy="6567"/>
          </a:xfrm>
          <a:custGeom>
            <a:avLst/>
            <a:gdLst/>
            <a:ahLst/>
            <a:cxnLst/>
            <a:rect l="l" t="t" r="r" b="b"/>
            <a:pathLst>
              <a:path w="42557" h="7772">
                <a:moveTo>
                  <a:pt x="0" y="0"/>
                </a:moveTo>
                <a:lnTo>
                  <a:pt x="11514" y="4193"/>
                </a:lnTo>
                <a:lnTo>
                  <a:pt x="23104" y="3137"/>
                </a:lnTo>
                <a:lnTo>
                  <a:pt x="26606" y="2451"/>
                </a:lnTo>
                <a:lnTo>
                  <a:pt x="32131" y="1231"/>
                </a:lnTo>
                <a:lnTo>
                  <a:pt x="33350" y="1231"/>
                </a:lnTo>
                <a:lnTo>
                  <a:pt x="36220" y="1435"/>
                </a:lnTo>
                <a:lnTo>
                  <a:pt x="39077" y="2654"/>
                </a:lnTo>
                <a:lnTo>
                  <a:pt x="42557" y="4089"/>
                </a:lnTo>
                <a:lnTo>
                  <a:pt x="41744" y="7772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77" name="object 177"/>
          <p:cNvSpPr/>
          <p:nvPr/>
        </p:nvSpPr>
        <p:spPr>
          <a:xfrm>
            <a:off x="4425160" y="1542404"/>
            <a:ext cx="31805" cy="28521"/>
          </a:xfrm>
          <a:custGeom>
            <a:avLst/>
            <a:gdLst/>
            <a:ahLst/>
            <a:cxnLst/>
            <a:rect l="l" t="t" r="r" b="b"/>
            <a:pathLst>
              <a:path w="37642" h="33756">
                <a:moveTo>
                  <a:pt x="0" y="33756"/>
                </a:moveTo>
                <a:lnTo>
                  <a:pt x="10439" y="28638"/>
                </a:lnTo>
                <a:lnTo>
                  <a:pt x="20459" y="20053"/>
                </a:lnTo>
                <a:lnTo>
                  <a:pt x="24968" y="15951"/>
                </a:lnTo>
                <a:lnTo>
                  <a:pt x="35394" y="9207"/>
                </a:lnTo>
                <a:lnTo>
                  <a:pt x="37236" y="6743"/>
                </a:lnTo>
                <a:lnTo>
                  <a:pt x="37642" y="6959"/>
                </a:lnTo>
                <a:lnTo>
                  <a:pt x="33553" y="0"/>
                </a:lnTo>
                <a:lnTo>
                  <a:pt x="27216" y="1638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78" name="object 178"/>
          <p:cNvSpPr/>
          <p:nvPr/>
        </p:nvSpPr>
        <p:spPr>
          <a:xfrm>
            <a:off x="4362227" y="1411180"/>
            <a:ext cx="36999" cy="15731"/>
          </a:xfrm>
          <a:custGeom>
            <a:avLst/>
            <a:gdLst/>
            <a:ahLst/>
            <a:cxnLst/>
            <a:rect l="l" t="t" r="r" b="b"/>
            <a:pathLst>
              <a:path w="43789" h="18618">
                <a:moveTo>
                  <a:pt x="0" y="0"/>
                </a:moveTo>
                <a:lnTo>
                  <a:pt x="2451" y="2654"/>
                </a:lnTo>
                <a:lnTo>
                  <a:pt x="17399" y="5321"/>
                </a:lnTo>
                <a:lnTo>
                  <a:pt x="25780" y="6756"/>
                </a:lnTo>
                <a:lnTo>
                  <a:pt x="31508" y="6756"/>
                </a:lnTo>
                <a:lnTo>
                  <a:pt x="34582" y="6756"/>
                </a:lnTo>
                <a:lnTo>
                  <a:pt x="38265" y="6959"/>
                </a:lnTo>
                <a:lnTo>
                  <a:pt x="43789" y="10845"/>
                </a:lnTo>
                <a:lnTo>
                  <a:pt x="42354" y="18618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79" name="object 179"/>
          <p:cNvSpPr/>
          <p:nvPr/>
        </p:nvSpPr>
        <p:spPr>
          <a:xfrm>
            <a:off x="4434667" y="1549320"/>
            <a:ext cx="28693" cy="29906"/>
          </a:xfrm>
          <a:custGeom>
            <a:avLst/>
            <a:gdLst/>
            <a:ahLst/>
            <a:cxnLst/>
            <a:rect l="l" t="t" r="r" b="b"/>
            <a:pathLst>
              <a:path w="33959" h="35394">
                <a:moveTo>
                  <a:pt x="0" y="35394"/>
                </a:moveTo>
                <a:lnTo>
                  <a:pt x="17643" y="23208"/>
                </a:lnTo>
                <a:lnTo>
                  <a:pt x="26243" y="16234"/>
                </a:lnTo>
                <a:lnTo>
                  <a:pt x="30754" y="10142"/>
                </a:lnTo>
                <a:lnTo>
                  <a:pt x="32537" y="6959"/>
                </a:lnTo>
                <a:lnTo>
                  <a:pt x="33959" y="0"/>
                </a:lnTo>
                <a:lnTo>
                  <a:pt x="27012" y="1435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80" name="object 180"/>
          <p:cNvSpPr/>
          <p:nvPr/>
        </p:nvSpPr>
        <p:spPr>
          <a:xfrm>
            <a:off x="4407524" y="1390780"/>
            <a:ext cx="43910" cy="15559"/>
          </a:xfrm>
          <a:custGeom>
            <a:avLst/>
            <a:gdLst/>
            <a:ahLst/>
            <a:cxnLst/>
            <a:rect l="l" t="t" r="r" b="b"/>
            <a:pathLst>
              <a:path w="51968" h="18415">
                <a:moveTo>
                  <a:pt x="42988" y="6745"/>
                </a:moveTo>
                <a:lnTo>
                  <a:pt x="30783" y="1203"/>
                </a:lnTo>
                <a:lnTo>
                  <a:pt x="17932" y="0"/>
                </a:lnTo>
                <a:lnTo>
                  <a:pt x="6862" y="993"/>
                </a:lnTo>
                <a:lnTo>
                  <a:pt x="0" y="2045"/>
                </a:lnTo>
                <a:lnTo>
                  <a:pt x="2609" y="2419"/>
                </a:lnTo>
                <a:lnTo>
                  <a:pt x="17729" y="4552"/>
                </a:lnTo>
                <a:lnTo>
                  <a:pt x="31305" y="6337"/>
                </a:lnTo>
                <a:lnTo>
                  <a:pt x="37033" y="7163"/>
                </a:lnTo>
                <a:lnTo>
                  <a:pt x="51968" y="18415"/>
                </a:lnTo>
                <a:lnTo>
                  <a:pt x="42988" y="6745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81" name="object 181"/>
          <p:cNvSpPr/>
          <p:nvPr/>
        </p:nvSpPr>
        <p:spPr>
          <a:xfrm>
            <a:off x="4441756" y="1510764"/>
            <a:ext cx="28876" cy="18775"/>
          </a:xfrm>
          <a:custGeom>
            <a:avLst/>
            <a:gdLst/>
            <a:ahLst/>
            <a:cxnLst/>
            <a:rect l="l" t="t" r="r" b="b"/>
            <a:pathLst>
              <a:path w="34175" h="22220">
                <a:moveTo>
                  <a:pt x="31744" y="2425"/>
                </a:moveTo>
                <a:lnTo>
                  <a:pt x="22850" y="10674"/>
                </a:lnTo>
                <a:lnTo>
                  <a:pt x="14346" y="15889"/>
                </a:lnTo>
                <a:lnTo>
                  <a:pt x="0" y="22098"/>
                </a:lnTo>
                <a:lnTo>
                  <a:pt x="6857" y="22220"/>
                </a:lnTo>
                <a:lnTo>
                  <a:pt x="24226" y="21259"/>
                </a:lnTo>
                <a:lnTo>
                  <a:pt x="31355" y="15131"/>
                </a:lnTo>
                <a:lnTo>
                  <a:pt x="34175" y="0"/>
                </a:lnTo>
                <a:lnTo>
                  <a:pt x="31744" y="2425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82" name="object 182"/>
          <p:cNvSpPr/>
          <p:nvPr/>
        </p:nvSpPr>
        <p:spPr>
          <a:xfrm>
            <a:off x="4405795" y="1412209"/>
            <a:ext cx="40798" cy="10378"/>
          </a:xfrm>
          <a:custGeom>
            <a:avLst/>
            <a:gdLst/>
            <a:ahLst/>
            <a:cxnLst/>
            <a:rect l="l" t="t" r="r" b="b"/>
            <a:pathLst>
              <a:path w="48285" h="12283">
                <a:moveTo>
                  <a:pt x="0" y="4511"/>
                </a:moveTo>
                <a:lnTo>
                  <a:pt x="13500" y="6556"/>
                </a:lnTo>
                <a:lnTo>
                  <a:pt x="24968" y="7381"/>
                </a:lnTo>
                <a:lnTo>
                  <a:pt x="36220" y="7991"/>
                </a:lnTo>
                <a:lnTo>
                  <a:pt x="48285" y="12283"/>
                </a:lnTo>
                <a:lnTo>
                  <a:pt x="47136" y="10425"/>
                </a:lnTo>
                <a:lnTo>
                  <a:pt x="41597" y="3026"/>
                </a:lnTo>
                <a:lnTo>
                  <a:pt x="34537" y="0"/>
                </a:lnTo>
                <a:lnTo>
                  <a:pt x="21992" y="707"/>
                </a:lnTo>
                <a:lnTo>
                  <a:pt x="0" y="4511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83" name="object 183"/>
          <p:cNvSpPr/>
          <p:nvPr/>
        </p:nvSpPr>
        <p:spPr>
          <a:xfrm>
            <a:off x="4402857" y="1431772"/>
            <a:ext cx="43222" cy="6379"/>
          </a:xfrm>
          <a:custGeom>
            <a:avLst/>
            <a:gdLst/>
            <a:ahLst/>
            <a:cxnLst/>
            <a:rect l="l" t="t" r="r" b="b"/>
            <a:pathLst>
              <a:path w="51155" h="7550">
                <a:moveTo>
                  <a:pt x="10473" y="4797"/>
                </a:moveTo>
                <a:lnTo>
                  <a:pt x="25577" y="5505"/>
                </a:lnTo>
                <a:lnTo>
                  <a:pt x="25768" y="5505"/>
                </a:lnTo>
                <a:lnTo>
                  <a:pt x="33625" y="5769"/>
                </a:lnTo>
                <a:lnTo>
                  <a:pt x="51155" y="7550"/>
                </a:lnTo>
                <a:lnTo>
                  <a:pt x="49327" y="6581"/>
                </a:lnTo>
                <a:lnTo>
                  <a:pt x="35775" y="2032"/>
                </a:lnTo>
                <a:lnTo>
                  <a:pt x="25577" y="590"/>
                </a:lnTo>
                <a:lnTo>
                  <a:pt x="24890" y="440"/>
                </a:lnTo>
                <a:lnTo>
                  <a:pt x="17112" y="0"/>
                </a:lnTo>
                <a:lnTo>
                  <a:pt x="0" y="4070"/>
                </a:lnTo>
                <a:lnTo>
                  <a:pt x="10473" y="4797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84" name="object 184"/>
          <p:cNvSpPr/>
          <p:nvPr/>
        </p:nvSpPr>
        <p:spPr>
          <a:xfrm>
            <a:off x="4402855" y="1449045"/>
            <a:ext cx="42526" cy="3627"/>
          </a:xfrm>
          <a:custGeom>
            <a:avLst/>
            <a:gdLst/>
            <a:ahLst/>
            <a:cxnLst/>
            <a:rect l="l" t="t" r="r" b="b"/>
            <a:pathLst>
              <a:path w="50330" h="4292">
                <a:moveTo>
                  <a:pt x="0" y="609"/>
                </a:moveTo>
                <a:lnTo>
                  <a:pt x="2044" y="4292"/>
                </a:lnTo>
                <a:lnTo>
                  <a:pt x="13048" y="4292"/>
                </a:lnTo>
                <a:lnTo>
                  <a:pt x="25337" y="4086"/>
                </a:lnTo>
                <a:lnTo>
                  <a:pt x="35208" y="2931"/>
                </a:lnTo>
                <a:lnTo>
                  <a:pt x="50330" y="0"/>
                </a:lnTo>
                <a:lnTo>
                  <a:pt x="27566" y="74"/>
                </a:lnTo>
                <a:lnTo>
                  <a:pt x="10333" y="254"/>
                </a:lnTo>
                <a:lnTo>
                  <a:pt x="0" y="609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85" name="object 185"/>
          <p:cNvSpPr/>
          <p:nvPr/>
        </p:nvSpPr>
        <p:spPr>
          <a:xfrm>
            <a:off x="4408215" y="1460976"/>
            <a:ext cx="42011" cy="7330"/>
          </a:xfrm>
          <a:custGeom>
            <a:avLst/>
            <a:gdLst/>
            <a:ahLst/>
            <a:cxnLst/>
            <a:rect l="l" t="t" r="r" b="b"/>
            <a:pathLst>
              <a:path w="49720" h="8675">
                <a:moveTo>
                  <a:pt x="11358" y="7888"/>
                </a:moveTo>
                <a:lnTo>
                  <a:pt x="25454" y="8675"/>
                </a:lnTo>
                <a:lnTo>
                  <a:pt x="27012" y="8585"/>
                </a:lnTo>
                <a:lnTo>
                  <a:pt x="34175" y="7772"/>
                </a:lnTo>
                <a:lnTo>
                  <a:pt x="47675" y="2247"/>
                </a:lnTo>
                <a:lnTo>
                  <a:pt x="49720" y="0"/>
                </a:lnTo>
                <a:lnTo>
                  <a:pt x="34175" y="2857"/>
                </a:lnTo>
                <a:lnTo>
                  <a:pt x="27622" y="3683"/>
                </a:lnTo>
                <a:lnTo>
                  <a:pt x="13002" y="5088"/>
                </a:lnTo>
                <a:lnTo>
                  <a:pt x="435" y="6295"/>
                </a:lnTo>
                <a:lnTo>
                  <a:pt x="0" y="6337"/>
                </a:lnTo>
                <a:lnTo>
                  <a:pt x="11358" y="7888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86" name="object 186"/>
          <p:cNvSpPr/>
          <p:nvPr/>
        </p:nvSpPr>
        <p:spPr>
          <a:xfrm>
            <a:off x="4414267" y="1473076"/>
            <a:ext cx="36485" cy="9507"/>
          </a:xfrm>
          <a:custGeom>
            <a:avLst/>
            <a:gdLst/>
            <a:ahLst/>
            <a:cxnLst/>
            <a:rect l="l" t="t" r="r" b="b"/>
            <a:pathLst>
              <a:path w="43179" h="11252">
                <a:moveTo>
                  <a:pt x="27622" y="4902"/>
                </a:moveTo>
                <a:lnTo>
                  <a:pt x="21894" y="6337"/>
                </a:lnTo>
                <a:lnTo>
                  <a:pt x="16167" y="7772"/>
                </a:lnTo>
                <a:lnTo>
                  <a:pt x="0" y="11252"/>
                </a:lnTo>
                <a:lnTo>
                  <a:pt x="9575" y="11250"/>
                </a:lnTo>
                <a:lnTo>
                  <a:pt x="24577" y="9244"/>
                </a:lnTo>
                <a:lnTo>
                  <a:pt x="38436" y="4297"/>
                </a:lnTo>
                <a:lnTo>
                  <a:pt x="43180" y="0"/>
                </a:lnTo>
                <a:lnTo>
                  <a:pt x="27622" y="4902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87" name="object 187"/>
          <p:cNvSpPr/>
          <p:nvPr/>
        </p:nvSpPr>
        <p:spPr>
          <a:xfrm>
            <a:off x="4419626" y="1481368"/>
            <a:ext cx="35444" cy="16175"/>
          </a:xfrm>
          <a:custGeom>
            <a:avLst/>
            <a:gdLst/>
            <a:ahLst/>
            <a:cxnLst/>
            <a:rect l="l" t="t" r="r" b="b"/>
            <a:pathLst>
              <a:path w="41948" h="19143">
                <a:moveTo>
                  <a:pt x="16370" y="12890"/>
                </a:moveTo>
                <a:lnTo>
                  <a:pt x="0" y="17805"/>
                </a:lnTo>
                <a:lnTo>
                  <a:pt x="17358" y="19143"/>
                </a:lnTo>
                <a:lnTo>
                  <a:pt x="27448" y="17318"/>
                </a:lnTo>
                <a:lnTo>
                  <a:pt x="34905" y="10363"/>
                </a:lnTo>
                <a:lnTo>
                  <a:pt x="41948" y="0"/>
                </a:lnTo>
                <a:lnTo>
                  <a:pt x="30492" y="7162"/>
                </a:lnTo>
                <a:lnTo>
                  <a:pt x="23329" y="10032"/>
                </a:lnTo>
                <a:lnTo>
                  <a:pt x="16370" y="1289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88" name="object 188"/>
          <p:cNvSpPr/>
          <p:nvPr/>
        </p:nvSpPr>
        <p:spPr>
          <a:xfrm>
            <a:off x="4429825" y="1493477"/>
            <a:ext cx="29391" cy="14347"/>
          </a:xfrm>
          <a:custGeom>
            <a:avLst/>
            <a:gdLst/>
            <a:ahLst/>
            <a:cxnLst/>
            <a:rect l="l" t="t" r="r" b="b"/>
            <a:pathLst>
              <a:path w="34785" h="16979">
                <a:moveTo>
                  <a:pt x="23329" y="4292"/>
                </a:moveTo>
                <a:lnTo>
                  <a:pt x="19240" y="6959"/>
                </a:lnTo>
                <a:lnTo>
                  <a:pt x="14935" y="9817"/>
                </a:lnTo>
                <a:lnTo>
                  <a:pt x="0" y="16979"/>
                </a:lnTo>
                <a:lnTo>
                  <a:pt x="8339" y="16380"/>
                </a:lnTo>
                <a:lnTo>
                  <a:pt x="21056" y="12182"/>
                </a:lnTo>
                <a:lnTo>
                  <a:pt x="34211" y="788"/>
                </a:lnTo>
                <a:lnTo>
                  <a:pt x="34785" y="0"/>
                </a:lnTo>
                <a:lnTo>
                  <a:pt x="23329" y="4292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89" name="object 189"/>
          <p:cNvSpPr/>
          <p:nvPr/>
        </p:nvSpPr>
        <p:spPr>
          <a:xfrm>
            <a:off x="4437086" y="1506609"/>
            <a:ext cx="21612" cy="13145"/>
          </a:xfrm>
          <a:custGeom>
            <a:avLst/>
            <a:gdLst/>
            <a:ahLst/>
            <a:cxnLst/>
            <a:rect l="l" t="t" r="r" b="b"/>
            <a:pathLst>
              <a:path w="25577" h="15557">
                <a:moveTo>
                  <a:pt x="25577" y="0"/>
                </a:moveTo>
                <a:lnTo>
                  <a:pt x="16979" y="2870"/>
                </a:lnTo>
                <a:lnTo>
                  <a:pt x="14122" y="4914"/>
                </a:lnTo>
                <a:lnTo>
                  <a:pt x="11252" y="7162"/>
                </a:lnTo>
                <a:lnTo>
                  <a:pt x="0" y="15557"/>
                </a:lnTo>
                <a:lnTo>
                  <a:pt x="11376" y="11949"/>
                </a:lnTo>
                <a:lnTo>
                  <a:pt x="23966" y="3742"/>
                </a:lnTo>
                <a:lnTo>
                  <a:pt x="25577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90" name="object 190"/>
          <p:cNvSpPr/>
          <p:nvPr/>
        </p:nvSpPr>
        <p:spPr>
          <a:xfrm>
            <a:off x="4407524" y="1390780"/>
            <a:ext cx="43910" cy="15559"/>
          </a:xfrm>
          <a:custGeom>
            <a:avLst/>
            <a:gdLst/>
            <a:ahLst/>
            <a:cxnLst/>
            <a:rect l="l" t="t" r="r" b="b"/>
            <a:pathLst>
              <a:path w="51968" h="18415">
                <a:moveTo>
                  <a:pt x="0" y="2045"/>
                </a:moveTo>
                <a:lnTo>
                  <a:pt x="6862" y="993"/>
                </a:lnTo>
                <a:lnTo>
                  <a:pt x="17932" y="0"/>
                </a:lnTo>
                <a:lnTo>
                  <a:pt x="30783" y="1203"/>
                </a:lnTo>
                <a:lnTo>
                  <a:pt x="42988" y="6745"/>
                </a:lnTo>
                <a:lnTo>
                  <a:pt x="51968" y="18415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91" name="object 191"/>
          <p:cNvSpPr/>
          <p:nvPr/>
        </p:nvSpPr>
        <p:spPr>
          <a:xfrm>
            <a:off x="4441752" y="1510764"/>
            <a:ext cx="28876" cy="18775"/>
          </a:xfrm>
          <a:custGeom>
            <a:avLst/>
            <a:gdLst/>
            <a:ahLst/>
            <a:cxnLst/>
            <a:rect l="l" t="t" r="r" b="b"/>
            <a:pathLst>
              <a:path w="34175" h="22220">
                <a:moveTo>
                  <a:pt x="34175" y="0"/>
                </a:moveTo>
                <a:lnTo>
                  <a:pt x="31355" y="15131"/>
                </a:lnTo>
                <a:lnTo>
                  <a:pt x="24226" y="21259"/>
                </a:lnTo>
                <a:lnTo>
                  <a:pt x="6857" y="22220"/>
                </a:lnTo>
                <a:lnTo>
                  <a:pt x="0" y="22098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92" name="object 192"/>
          <p:cNvSpPr/>
          <p:nvPr/>
        </p:nvSpPr>
        <p:spPr>
          <a:xfrm>
            <a:off x="4405795" y="1412209"/>
            <a:ext cx="40798" cy="10378"/>
          </a:xfrm>
          <a:custGeom>
            <a:avLst/>
            <a:gdLst/>
            <a:ahLst/>
            <a:cxnLst/>
            <a:rect l="l" t="t" r="r" b="b"/>
            <a:pathLst>
              <a:path w="48285" h="12283">
                <a:moveTo>
                  <a:pt x="0" y="4511"/>
                </a:moveTo>
                <a:lnTo>
                  <a:pt x="21992" y="707"/>
                </a:lnTo>
                <a:lnTo>
                  <a:pt x="34537" y="0"/>
                </a:lnTo>
                <a:lnTo>
                  <a:pt x="41597" y="3026"/>
                </a:lnTo>
                <a:lnTo>
                  <a:pt x="47136" y="10425"/>
                </a:lnTo>
                <a:lnTo>
                  <a:pt x="48285" y="12283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93" name="object 193"/>
          <p:cNvSpPr/>
          <p:nvPr/>
        </p:nvSpPr>
        <p:spPr>
          <a:xfrm>
            <a:off x="4402857" y="1431772"/>
            <a:ext cx="43222" cy="6379"/>
          </a:xfrm>
          <a:custGeom>
            <a:avLst/>
            <a:gdLst/>
            <a:ahLst/>
            <a:cxnLst/>
            <a:rect l="l" t="t" r="r" b="b"/>
            <a:pathLst>
              <a:path w="51155" h="7550">
                <a:moveTo>
                  <a:pt x="0" y="4070"/>
                </a:moveTo>
                <a:lnTo>
                  <a:pt x="17112" y="0"/>
                </a:lnTo>
                <a:lnTo>
                  <a:pt x="24890" y="440"/>
                </a:lnTo>
                <a:lnTo>
                  <a:pt x="25577" y="590"/>
                </a:lnTo>
                <a:lnTo>
                  <a:pt x="35775" y="2032"/>
                </a:lnTo>
                <a:lnTo>
                  <a:pt x="49327" y="6581"/>
                </a:lnTo>
                <a:lnTo>
                  <a:pt x="51155" y="7550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94" name="object 194"/>
          <p:cNvSpPr/>
          <p:nvPr/>
        </p:nvSpPr>
        <p:spPr>
          <a:xfrm>
            <a:off x="4402861" y="1449042"/>
            <a:ext cx="42526" cy="3627"/>
          </a:xfrm>
          <a:custGeom>
            <a:avLst/>
            <a:gdLst/>
            <a:ahLst/>
            <a:cxnLst/>
            <a:rect l="l" t="t" r="r" b="b"/>
            <a:pathLst>
              <a:path w="50330" h="4292">
                <a:moveTo>
                  <a:pt x="50330" y="0"/>
                </a:moveTo>
                <a:lnTo>
                  <a:pt x="35203" y="2931"/>
                </a:lnTo>
                <a:lnTo>
                  <a:pt x="25331" y="4085"/>
                </a:lnTo>
                <a:lnTo>
                  <a:pt x="13051" y="4292"/>
                </a:lnTo>
                <a:lnTo>
                  <a:pt x="10629" y="4292"/>
                </a:lnTo>
                <a:lnTo>
                  <a:pt x="2044" y="4292"/>
                </a:lnTo>
                <a:lnTo>
                  <a:pt x="0" y="609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95" name="object 195"/>
          <p:cNvSpPr/>
          <p:nvPr/>
        </p:nvSpPr>
        <p:spPr>
          <a:xfrm>
            <a:off x="4408215" y="1460976"/>
            <a:ext cx="42011" cy="7330"/>
          </a:xfrm>
          <a:custGeom>
            <a:avLst/>
            <a:gdLst/>
            <a:ahLst/>
            <a:cxnLst/>
            <a:rect l="l" t="t" r="r" b="b"/>
            <a:pathLst>
              <a:path w="49720" h="8675">
                <a:moveTo>
                  <a:pt x="0" y="6337"/>
                </a:moveTo>
                <a:lnTo>
                  <a:pt x="11358" y="7888"/>
                </a:lnTo>
                <a:lnTo>
                  <a:pt x="25454" y="8675"/>
                </a:lnTo>
                <a:lnTo>
                  <a:pt x="27012" y="8585"/>
                </a:lnTo>
                <a:lnTo>
                  <a:pt x="34175" y="7772"/>
                </a:lnTo>
                <a:lnTo>
                  <a:pt x="47675" y="2247"/>
                </a:lnTo>
                <a:lnTo>
                  <a:pt x="49720" y="0"/>
                </a:lnTo>
              </a:path>
            </a:pathLst>
          </a:custGeom>
          <a:ln w="165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96" name="object 196"/>
          <p:cNvSpPr/>
          <p:nvPr/>
        </p:nvSpPr>
        <p:spPr>
          <a:xfrm>
            <a:off x="4414267" y="1473076"/>
            <a:ext cx="36485" cy="9507"/>
          </a:xfrm>
          <a:custGeom>
            <a:avLst/>
            <a:gdLst/>
            <a:ahLst/>
            <a:cxnLst/>
            <a:rect l="l" t="t" r="r" b="b"/>
            <a:pathLst>
              <a:path w="43179" h="11252">
                <a:moveTo>
                  <a:pt x="0" y="11252"/>
                </a:moveTo>
                <a:lnTo>
                  <a:pt x="9575" y="11250"/>
                </a:lnTo>
                <a:lnTo>
                  <a:pt x="24577" y="9244"/>
                </a:lnTo>
                <a:lnTo>
                  <a:pt x="38436" y="4297"/>
                </a:lnTo>
                <a:lnTo>
                  <a:pt x="43180" y="0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97" name="object 197"/>
          <p:cNvSpPr/>
          <p:nvPr/>
        </p:nvSpPr>
        <p:spPr>
          <a:xfrm>
            <a:off x="4419626" y="1481368"/>
            <a:ext cx="35444" cy="16175"/>
          </a:xfrm>
          <a:custGeom>
            <a:avLst/>
            <a:gdLst/>
            <a:ahLst/>
            <a:cxnLst/>
            <a:rect l="l" t="t" r="r" b="b"/>
            <a:pathLst>
              <a:path w="41948" h="19143">
                <a:moveTo>
                  <a:pt x="0" y="17805"/>
                </a:moveTo>
                <a:lnTo>
                  <a:pt x="17358" y="19143"/>
                </a:lnTo>
                <a:lnTo>
                  <a:pt x="27448" y="17318"/>
                </a:lnTo>
                <a:lnTo>
                  <a:pt x="34905" y="10363"/>
                </a:lnTo>
                <a:lnTo>
                  <a:pt x="41948" y="0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98" name="object 198"/>
          <p:cNvSpPr/>
          <p:nvPr/>
        </p:nvSpPr>
        <p:spPr>
          <a:xfrm>
            <a:off x="4429825" y="1493477"/>
            <a:ext cx="29391" cy="14347"/>
          </a:xfrm>
          <a:custGeom>
            <a:avLst/>
            <a:gdLst/>
            <a:ahLst/>
            <a:cxnLst/>
            <a:rect l="l" t="t" r="r" b="b"/>
            <a:pathLst>
              <a:path w="34785" h="16979">
                <a:moveTo>
                  <a:pt x="0" y="16979"/>
                </a:moveTo>
                <a:lnTo>
                  <a:pt x="8339" y="16380"/>
                </a:lnTo>
                <a:lnTo>
                  <a:pt x="21056" y="12182"/>
                </a:lnTo>
                <a:lnTo>
                  <a:pt x="34211" y="788"/>
                </a:lnTo>
                <a:lnTo>
                  <a:pt x="34785" y="0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99" name="object 199"/>
          <p:cNvSpPr/>
          <p:nvPr/>
        </p:nvSpPr>
        <p:spPr>
          <a:xfrm>
            <a:off x="4437086" y="1506609"/>
            <a:ext cx="21612" cy="13145"/>
          </a:xfrm>
          <a:custGeom>
            <a:avLst/>
            <a:gdLst/>
            <a:ahLst/>
            <a:cxnLst/>
            <a:rect l="l" t="t" r="r" b="b"/>
            <a:pathLst>
              <a:path w="25577" h="15557">
                <a:moveTo>
                  <a:pt x="0" y="15557"/>
                </a:moveTo>
                <a:lnTo>
                  <a:pt x="11376" y="11949"/>
                </a:lnTo>
                <a:lnTo>
                  <a:pt x="23966" y="3742"/>
                </a:lnTo>
                <a:lnTo>
                  <a:pt x="25577" y="0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00" name="object 200"/>
          <p:cNvSpPr/>
          <p:nvPr/>
        </p:nvSpPr>
        <p:spPr>
          <a:xfrm>
            <a:off x="4483414" y="1303130"/>
            <a:ext cx="57045" cy="27194"/>
          </a:xfrm>
          <a:custGeom>
            <a:avLst/>
            <a:gdLst/>
            <a:ahLst/>
            <a:cxnLst/>
            <a:rect l="l" t="t" r="r" b="b"/>
            <a:pathLst>
              <a:path w="67513" h="32185">
                <a:moveTo>
                  <a:pt x="12585" y="19107"/>
                </a:moveTo>
                <a:lnTo>
                  <a:pt x="0" y="17792"/>
                </a:lnTo>
                <a:lnTo>
                  <a:pt x="5030" y="26264"/>
                </a:lnTo>
                <a:lnTo>
                  <a:pt x="9784" y="31132"/>
                </a:lnTo>
                <a:lnTo>
                  <a:pt x="15883" y="32185"/>
                </a:lnTo>
                <a:lnTo>
                  <a:pt x="24946" y="29207"/>
                </a:lnTo>
                <a:lnTo>
                  <a:pt x="38594" y="21985"/>
                </a:lnTo>
                <a:lnTo>
                  <a:pt x="58448" y="10305"/>
                </a:lnTo>
                <a:lnTo>
                  <a:pt x="58927" y="10020"/>
                </a:lnTo>
                <a:lnTo>
                  <a:pt x="67513" y="0"/>
                </a:lnTo>
                <a:lnTo>
                  <a:pt x="57492" y="7772"/>
                </a:lnTo>
                <a:lnTo>
                  <a:pt x="44134" y="14630"/>
                </a:lnTo>
                <a:lnTo>
                  <a:pt x="34383" y="18423"/>
                </a:lnTo>
                <a:lnTo>
                  <a:pt x="24960" y="19725"/>
                </a:lnTo>
                <a:lnTo>
                  <a:pt x="12585" y="19107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01" name="object 201"/>
          <p:cNvSpPr/>
          <p:nvPr/>
        </p:nvSpPr>
        <p:spPr>
          <a:xfrm>
            <a:off x="4483414" y="1303130"/>
            <a:ext cx="57045" cy="27194"/>
          </a:xfrm>
          <a:custGeom>
            <a:avLst/>
            <a:gdLst/>
            <a:ahLst/>
            <a:cxnLst/>
            <a:rect l="l" t="t" r="r" b="b"/>
            <a:pathLst>
              <a:path w="67513" h="32185">
                <a:moveTo>
                  <a:pt x="57492" y="7772"/>
                </a:moveTo>
                <a:lnTo>
                  <a:pt x="44134" y="14630"/>
                </a:lnTo>
                <a:lnTo>
                  <a:pt x="34383" y="18423"/>
                </a:lnTo>
                <a:lnTo>
                  <a:pt x="24960" y="19725"/>
                </a:lnTo>
                <a:lnTo>
                  <a:pt x="12585" y="19107"/>
                </a:lnTo>
                <a:lnTo>
                  <a:pt x="0" y="17792"/>
                </a:lnTo>
                <a:lnTo>
                  <a:pt x="5030" y="26264"/>
                </a:lnTo>
                <a:lnTo>
                  <a:pt x="9784" y="31132"/>
                </a:lnTo>
                <a:lnTo>
                  <a:pt x="15883" y="32185"/>
                </a:lnTo>
                <a:lnTo>
                  <a:pt x="24946" y="29207"/>
                </a:lnTo>
                <a:lnTo>
                  <a:pt x="38594" y="21985"/>
                </a:lnTo>
                <a:lnTo>
                  <a:pt x="58448" y="10305"/>
                </a:lnTo>
                <a:lnTo>
                  <a:pt x="58927" y="10020"/>
                </a:lnTo>
                <a:lnTo>
                  <a:pt x="67513" y="0"/>
                </a:lnTo>
                <a:lnTo>
                  <a:pt x="57492" y="7772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02" name="object 202"/>
          <p:cNvSpPr/>
          <p:nvPr/>
        </p:nvSpPr>
        <p:spPr>
          <a:xfrm>
            <a:off x="4459407" y="1243656"/>
            <a:ext cx="194467" cy="205900"/>
          </a:xfrm>
          <a:custGeom>
            <a:avLst/>
            <a:gdLst/>
            <a:ahLst/>
            <a:cxnLst/>
            <a:rect l="l" t="t" r="r" b="b"/>
            <a:pathLst>
              <a:path w="230156" h="243687">
                <a:moveTo>
                  <a:pt x="65450" y="137909"/>
                </a:moveTo>
                <a:lnTo>
                  <a:pt x="63189" y="135661"/>
                </a:lnTo>
                <a:lnTo>
                  <a:pt x="64624" y="144246"/>
                </a:lnTo>
                <a:lnTo>
                  <a:pt x="70974" y="146507"/>
                </a:lnTo>
                <a:lnTo>
                  <a:pt x="77491" y="148496"/>
                </a:lnTo>
                <a:lnTo>
                  <a:pt x="85189" y="140391"/>
                </a:lnTo>
                <a:lnTo>
                  <a:pt x="86722" y="138518"/>
                </a:lnTo>
                <a:lnTo>
                  <a:pt x="86583" y="138923"/>
                </a:lnTo>
                <a:lnTo>
                  <a:pt x="230156" y="243687"/>
                </a:lnTo>
                <a:lnTo>
                  <a:pt x="227298" y="233870"/>
                </a:lnTo>
                <a:lnTo>
                  <a:pt x="223819" y="225272"/>
                </a:lnTo>
                <a:lnTo>
                  <a:pt x="220136" y="216687"/>
                </a:lnTo>
                <a:lnTo>
                  <a:pt x="212363" y="206044"/>
                </a:lnTo>
                <a:lnTo>
                  <a:pt x="206013" y="205435"/>
                </a:lnTo>
                <a:lnTo>
                  <a:pt x="92247" y="118668"/>
                </a:lnTo>
                <a:lnTo>
                  <a:pt x="91007" y="122244"/>
                </a:lnTo>
                <a:lnTo>
                  <a:pt x="89029" y="124076"/>
                </a:lnTo>
                <a:lnTo>
                  <a:pt x="83436" y="133476"/>
                </a:lnTo>
                <a:lnTo>
                  <a:pt x="78035" y="136153"/>
                </a:lnTo>
                <a:lnTo>
                  <a:pt x="75999" y="134193"/>
                </a:lnTo>
                <a:lnTo>
                  <a:pt x="69539" y="137083"/>
                </a:lnTo>
                <a:lnTo>
                  <a:pt x="65450" y="137909"/>
                </a:lnTo>
                <a:close/>
              </a:path>
              <a:path w="230156" h="243687">
                <a:moveTo>
                  <a:pt x="23502" y="91668"/>
                </a:moveTo>
                <a:lnTo>
                  <a:pt x="22676" y="106603"/>
                </a:lnTo>
                <a:lnTo>
                  <a:pt x="39046" y="105168"/>
                </a:lnTo>
                <a:lnTo>
                  <a:pt x="46137" y="104337"/>
                </a:lnTo>
                <a:lnTo>
                  <a:pt x="58939" y="101682"/>
                </a:lnTo>
                <a:lnTo>
                  <a:pt x="68929" y="100253"/>
                </a:lnTo>
                <a:lnTo>
                  <a:pt x="77515" y="100253"/>
                </a:lnTo>
                <a:lnTo>
                  <a:pt x="82836" y="102298"/>
                </a:lnTo>
                <a:lnTo>
                  <a:pt x="85287" y="106603"/>
                </a:lnTo>
                <a:lnTo>
                  <a:pt x="88157" y="111505"/>
                </a:lnTo>
                <a:lnTo>
                  <a:pt x="80994" y="119494"/>
                </a:lnTo>
                <a:lnTo>
                  <a:pt x="77515" y="121538"/>
                </a:lnTo>
                <a:lnTo>
                  <a:pt x="73832" y="123583"/>
                </a:lnTo>
                <a:lnTo>
                  <a:pt x="70974" y="121538"/>
                </a:lnTo>
                <a:lnTo>
                  <a:pt x="66669" y="124396"/>
                </a:lnTo>
                <a:lnTo>
                  <a:pt x="71787" y="130136"/>
                </a:lnTo>
                <a:lnTo>
                  <a:pt x="75999" y="134193"/>
                </a:lnTo>
                <a:lnTo>
                  <a:pt x="80070" y="132372"/>
                </a:lnTo>
                <a:lnTo>
                  <a:pt x="89029" y="124076"/>
                </a:lnTo>
                <a:lnTo>
                  <a:pt x="92247" y="118668"/>
                </a:lnTo>
                <a:lnTo>
                  <a:pt x="206013" y="205435"/>
                </a:lnTo>
                <a:lnTo>
                  <a:pt x="201111" y="195402"/>
                </a:lnTo>
                <a:lnTo>
                  <a:pt x="201721" y="189674"/>
                </a:lnTo>
                <a:lnTo>
                  <a:pt x="202533" y="184149"/>
                </a:lnTo>
                <a:lnTo>
                  <a:pt x="191904" y="172694"/>
                </a:lnTo>
                <a:lnTo>
                  <a:pt x="190672" y="161023"/>
                </a:lnTo>
                <a:lnTo>
                  <a:pt x="189237" y="158165"/>
                </a:lnTo>
                <a:lnTo>
                  <a:pt x="182899" y="157759"/>
                </a:lnTo>
                <a:lnTo>
                  <a:pt x="178391" y="152031"/>
                </a:lnTo>
                <a:lnTo>
                  <a:pt x="130060" y="19964"/>
                </a:lnTo>
                <a:lnTo>
                  <a:pt x="119260" y="21272"/>
                </a:lnTo>
                <a:lnTo>
                  <a:pt x="108124" y="21161"/>
                </a:lnTo>
                <a:lnTo>
                  <a:pt x="96346" y="19879"/>
                </a:lnTo>
                <a:lnTo>
                  <a:pt x="83039" y="20662"/>
                </a:lnTo>
                <a:lnTo>
                  <a:pt x="71177" y="23113"/>
                </a:lnTo>
                <a:lnTo>
                  <a:pt x="65672" y="50626"/>
                </a:lnTo>
                <a:lnTo>
                  <a:pt x="68104" y="50533"/>
                </a:lnTo>
                <a:lnTo>
                  <a:pt x="52483" y="51816"/>
                </a:lnTo>
                <a:lnTo>
                  <a:pt x="42876" y="53697"/>
                </a:lnTo>
                <a:lnTo>
                  <a:pt x="30910" y="58062"/>
                </a:lnTo>
                <a:lnTo>
                  <a:pt x="16948" y="65468"/>
                </a:lnTo>
                <a:lnTo>
                  <a:pt x="6277" y="72105"/>
                </a:lnTo>
                <a:lnTo>
                  <a:pt x="0" y="78708"/>
                </a:lnTo>
                <a:lnTo>
                  <a:pt x="643" y="87004"/>
                </a:lnTo>
                <a:lnTo>
                  <a:pt x="7131" y="100876"/>
                </a:lnTo>
                <a:lnTo>
                  <a:pt x="8119" y="98651"/>
                </a:lnTo>
                <a:lnTo>
                  <a:pt x="11818" y="93121"/>
                </a:lnTo>
                <a:lnTo>
                  <a:pt x="19305" y="86083"/>
                </a:lnTo>
                <a:lnTo>
                  <a:pt x="31657" y="79330"/>
                </a:lnTo>
                <a:lnTo>
                  <a:pt x="49952" y="74658"/>
                </a:lnTo>
                <a:lnTo>
                  <a:pt x="75267" y="73863"/>
                </a:lnTo>
                <a:lnTo>
                  <a:pt x="86722" y="74675"/>
                </a:lnTo>
                <a:lnTo>
                  <a:pt x="83865" y="82461"/>
                </a:lnTo>
                <a:lnTo>
                  <a:pt x="71936" y="88484"/>
                </a:lnTo>
                <a:lnTo>
                  <a:pt x="55558" y="96342"/>
                </a:lnTo>
                <a:lnTo>
                  <a:pt x="44653" y="100264"/>
                </a:lnTo>
                <a:lnTo>
                  <a:pt x="37093" y="100576"/>
                </a:lnTo>
                <a:lnTo>
                  <a:pt x="30752" y="97603"/>
                </a:lnTo>
                <a:lnTo>
                  <a:pt x="23502" y="91668"/>
                </a:lnTo>
                <a:close/>
              </a:path>
              <a:path w="230156" h="243687">
                <a:moveTo>
                  <a:pt x="43961" y="44805"/>
                </a:moveTo>
                <a:lnTo>
                  <a:pt x="31274" y="41948"/>
                </a:lnTo>
                <a:lnTo>
                  <a:pt x="31470" y="43567"/>
                </a:lnTo>
                <a:lnTo>
                  <a:pt x="34057" y="50749"/>
                </a:lnTo>
                <a:lnTo>
                  <a:pt x="43906" y="52520"/>
                </a:lnTo>
                <a:lnTo>
                  <a:pt x="52483" y="51816"/>
                </a:lnTo>
                <a:lnTo>
                  <a:pt x="54060" y="51507"/>
                </a:lnTo>
                <a:lnTo>
                  <a:pt x="65672" y="50626"/>
                </a:lnTo>
                <a:lnTo>
                  <a:pt x="71177" y="23113"/>
                </a:lnTo>
                <a:lnTo>
                  <a:pt x="64624" y="29870"/>
                </a:lnTo>
                <a:lnTo>
                  <a:pt x="61767" y="29260"/>
                </a:lnTo>
                <a:lnTo>
                  <a:pt x="53982" y="19227"/>
                </a:lnTo>
                <a:lnTo>
                  <a:pt x="51124" y="21272"/>
                </a:lnTo>
                <a:lnTo>
                  <a:pt x="55417" y="32740"/>
                </a:lnTo>
                <a:lnTo>
                  <a:pt x="51937" y="32740"/>
                </a:lnTo>
                <a:lnTo>
                  <a:pt x="41091" y="24955"/>
                </a:lnTo>
                <a:lnTo>
                  <a:pt x="41091" y="29260"/>
                </a:lnTo>
                <a:lnTo>
                  <a:pt x="53982" y="38468"/>
                </a:lnTo>
                <a:lnTo>
                  <a:pt x="50514" y="38468"/>
                </a:lnTo>
                <a:lnTo>
                  <a:pt x="34144" y="31915"/>
                </a:lnTo>
                <a:lnTo>
                  <a:pt x="34754" y="37642"/>
                </a:lnTo>
                <a:lnTo>
                  <a:pt x="51124" y="43370"/>
                </a:lnTo>
                <a:lnTo>
                  <a:pt x="43961" y="44805"/>
                </a:lnTo>
                <a:close/>
              </a:path>
              <a:path w="230156" h="243687">
                <a:moveTo>
                  <a:pt x="164065" y="19837"/>
                </a:moveTo>
                <a:lnTo>
                  <a:pt x="154248" y="30683"/>
                </a:lnTo>
                <a:lnTo>
                  <a:pt x="143402" y="29870"/>
                </a:lnTo>
                <a:lnTo>
                  <a:pt x="143629" y="29729"/>
                </a:lnTo>
                <a:lnTo>
                  <a:pt x="152692" y="23567"/>
                </a:lnTo>
                <a:lnTo>
                  <a:pt x="164891" y="12890"/>
                </a:lnTo>
                <a:lnTo>
                  <a:pt x="167748" y="9410"/>
                </a:lnTo>
                <a:lnTo>
                  <a:pt x="165500" y="0"/>
                </a:lnTo>
                <a:lnTo>
                  <a:pt x="155415" y="11024"/>
                </a:lnTo>
                <a:lnTo>
                  <a:pt x="142867" y="17096"/>
                </a:lnTo>
                <a:lnTo>
                  <a:pt x="130060" y="19964"/>
                </a:lnTo>
                <a:lnTo>
                  <a:pt x="178391" y="152031"/>
                </a:lnTo>
                <a:lnTo>
                  <a:pt x="182899" y="157340"/>
                </a:lnTo>
                <a:lnTo>
                  <a:pt x="189237" y="158165"/>
                </a:lnTo>
                <a:lnTo>
                  <a:pt x="195790" y="158775"/>
                </a:lnTo>
                <a:lnTo>
                  <a:pt x="201721" y="157137"/>
                </a:lnTo>
                <a:lnTo>
                  <a:pt x="200462" y="157064"/>
                </a:lnTo>
                <a:lnTo>
                  <a:pt x="188339" y="154287"/>
                </a:lnTo>
                <a:lnTo>
                  <a:pt x="181261" y="140766"/>
                </a:lnTo>
                <a:lnTo>
                  <a:pt x="184741" y="143636"/>
                </a:lnTo>
                <a:lnTo>
                  <a:pt x="189033" y="145072"/>
                </a:lnTo>
                <a:lnTo>
                  <a:pt x="193326" y="146507"/>
                </a:lnTo>
                <a:lnTo>
                  <a:pt x="199676" y="140766"/>
                </a:lnTo>
                <a:lnTo>
                  <a:pt x="191078" y="140766"/>
                </a:lnTo>
                <a:lnTo>
                  <a:pt x="178391" y="129311"/>
                </a:lnTo>
                <a:lnTo>
                  <a:pt x="187598" y="133603"/>
                </a:lnTo>
                <a:lnTo>
                  <a:pt x="195993" y="133603"/>
                </a:lnTo>
                <a:lnTo>
                  <a:pt x="198850" y="127876"/>
                </a:lnTo>
                <a:lnTo>
                  <a:pt x="189643" y="128904"/>
                </a:lnTo>
                <a:lnTo>
                  <a:pt x="184741" y="125831"/>
                </a:lnTo>
                <a:lnTo>
                  <a:pt x="179013" y="122148"/>
                </a:lnTo>
                <a:lnTo>
                  <a:pt x="174098" y="112331"/>
                </a:lnTo>
                <a:lnTo>
                  <a:pt x="183306" y="120929"/>
                </a:lnTo>
                <a:lnTo>
                  <a:pt x="188221" y="121538"/>
                </a:lnTo>
                <a:lnTo>
                  <a:pt x="193326" y="122148"/>
                </a:lnTo>
                <a:lnTo>
                  <a:pt x="195993" y="117246"/>
                </a:lnTo>
                <a:lnTo>
                  <a:pt x="193326" y="118668"/>
                </a:lnTo>
                <a:lnTo>
                  <a:pt x="190468" y="118059"/>
                </a:lnTo>
                <a:lnTo>
                  <a:pt x="186163" y="115811"/>
                </a:lnTo>
                <a:lnTo>
                  <a:pt x="186000" y="115733"/>
                </a:lnTo>
                <a:lnTo>
                  <a:pt x="180818" y="111700"/>
                </a:lnTo>
                <a:lnTo>
                  <a:pt x="173231" y="100869"/>
                </a:lnTo>
                <a:lnTo>
                  <a:pt x="171850" y="100253"/>
                </a:lnTo>
                <a:lnTo>
                  <a:pt x="169793" y="95961"/>
                </a:lnTo>
                <a:lnTo>
                  <a:pt x="167427" y="76574"/>
                </a:lnTo>
                <a:lnTo>
                  <a:pt x="164491" y="65136"/>
                </a:lnTo>
                <a:lnTo>
                  <a:pt x="162643" y="56883"/>
                </a:lnTo>
                <a:lnTo>
                  <a:pt x="160585" y="49110"/>
                </a:lnTo>
                <a:lnTo>
                  <a:pt x="148520" y="44195"/>
                </a:lnTo>
                <a:lnTo>
                  <a:pt x="150565" y="44195"/>
                </a:lnTo>
                <a:lnTo>
                  <a:pt x="155683" y="44805"/>
                </a:lnTo>
                <a:lnTo>
                  <a:pt x="163456" y="40512"/>
                </a:lnTo>
                <a:lnTo>
                  <a:pt x="166123" y="39077"/>
                </a:lnTo>
                <a:lnTo>
                  <a:pt x="165500" y="32740"/>
                </a:lnTo>
                <a:lnTo>
                  <a:pt x="157728" y="40512"/>
                </a:lnTo>
                <a:lnTo>
                  <a:pt x="146272" y="37642"/>
                </a:lnTo>
                <a:lnTo>
                  <a:pt x="156902" y="35598"/>
                </a:lnTo>
                <a:lnTo>
                  <a:pt x="162643" y="29260"/>
                </a:lnTo>
                <a:lnTo>
                  <a:pt x="165703" y="25780"/>
                </a:lnTo>
                <a:lnTo>
                  <a:pt x="164065" y="19837"/>
                </a:lnTo>
                <a:close/>
              </a:path>
              <a:path w="230156" h="243687">
                <a:moveTo>
                  <a:pt x="173231" y="100869"/>
                </a:moveTo>
                <a:lnTo>
                  <a:pt x="177375" y="102717"/>
                </a:lnTo>
                <a:lnTo>
                  <a:pt x="182480" y="105168"/>
                </a:lnTo>
                <a:lnTo>
                  <a:pt x="191078" y="109461"/>
                </a:lnTo>
                <a:lnTo>
                  <a:pt x="197415" y="100253"/>
                </a:lnTo>
                <a:lnTo>
                  <a:pt x="189661" y="101558"/>
                </a:lnTo>
                <a:lnTo>
                  <a:pt x="179321" y="97630"/>
                </a:lnTo>
                <a:lnTo>
                  <a:pt x="172140" y="88354"/>
                </a:lnTo>
                <a:lnTo>
                  <a:pt x="167427" y="76574"/>
                </a:lnTo>
                <a:lnTo>
                  <a:pt x="169793" y="95961"/>
                </a:lnTo>
                <a:lnTo>
                  <a:pt x="173231" y="100869"/>
                </a:lnTo>
                <a:close/>
              </a:path>
              <a:path w="230156" h="243687">
                <a:moveTo>
                  <a:pt x="82430" y="152844"/>
                </a:moveTo>
                <a:lnTo>
                  <a:pt x="73222" y="162661"/>
                </a:lnTo>
                <a:lnTo>
                  <a:pt x="71688" y="162354"/>
                </a:lnTo>
                <a:lnTo>
                  <a:pt x="69539" y="164096"/>
                </a:lnTo>
                <a:lnTo>
                  <a:pt x="65450" y="167779"/>
                </a:lnTo>
                <a:lnTo>
                  <a:pt x="53982" y="166966"/>
                </a:lnTo>
                <a:lnTo>
                  <a:pt x="55417" y="176174"/>
                </a:lnTo>
                <a:lnTo>
                  <a:pt x="66059" y="176174"/>
                </a:lnTo>
                <a:lnTo>
                  <a:pt x="64015" y="183337"/>
                </a:lnTo>
                <a:lnTo>
                  <a:pt x="52559" y="184759"/>
                </a:lnTo>
                <a:lnTo>
                  <a:pt x="53982" y="189674"/>
                </a:lnTo>
                <a:lnTo>
                  <a:pt x="61144" y="191922"/>
                </a:lnTo>
                <a:lnTo>
                  <a:pt x="53982" y="194792"/>
                </a:lnTo>
                <a:lnTo>
                  <a:pt x="53982" y="201752"/>
                </a:lnTo>
                <a:lnTo>
                  <a:pt x="49079" y="205435"/>
                </a:lnTo>
                <a:lnTo>
                  <a:pt x="38437" y="211772"/>
                </a:lnTo>
                <a:lnTo>
                  <a:pt x="38437" y="227329"/>
                </a:lnTo>
                <a:lnTo>
                  <a:pt x="33319" y="230187"/>
                </a:lnTo>
                <a:lnTo>
                  <a:pt x="32709" y="243687"/>
                </a:lnTo>
                <a:lnTo>
                  <a:pt x="230156" y="243687"/>
                </a:lnTo>
                <a:lnTo>
                  <a:pt x="86583" y="138923"/>
                </a:lnTo>
                <a:lnTo>
                  <a:pt x="85189" y="140391"/>
                </a:lnTo>
                <a:lnTo>
                  <a:pt x="78340" y="148755"/>
                </a:lnTo>
                <a:lnTo>
                  <a:pt x="77491" y="148496"/>
                </a:lnTo>
                <a:lnTo>
                  <a:pt x="76992" y="149021"/>
                </a:lnTo>
                <a:lnTo>
                  <a:pt x="73832" y="160616"/>
                </a:lnTo>
                <a:lnTo>
                  <a:pt x="82430" y="152844"/>
                </a:lnTo>
                <a:close/>
              </a:path>
              <a:path w="230156" h="243687">
                <a:moveTo>
                  <a:pt x="73832" y="160616"/>
                </a:moveTo>
                <a:lnTo>
                  <a:pt x="76992" y="149021"/>
                </a:lnTo>
                <a:lnTo>
                  <a:pt x="66669" y="154889"/>
                </a:lnTo>
                <a:lnTo>
                  <a:pt x="63189" y="156324"/>
                </a:lnTo>
                <a:lnTo>
                  <a:pt x="59722" y="152031"/>
                </a:lnTo>
                <a:lnTo>
                  <a:pt x="58896" y="154889"/>
                </a:lnTo>
                <a:lnTo>
                  <a:pt x="58896" y="159804"/>
                </a:lnTo>
                <a:lnTo>
                  <a:pt x="66059" y="161226"/>
                </a:lnTo>
                <a:lnTo>
                  <a:pt x="71688" y="162354"/>
                </a:lnTo>
                <a:lnTo>
                  <a:pt x="73832" y="160616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03" name="object 203"/>
          <p:cNvSpPr/>
          <p:nvPr/>
        </p:nvSpPr>
        <p:spPr>
          <a:xfrm>
            <a:off x="4459407" y="1243656"/>
            <a:ext cx="194467" cy="205900"/>
          </a:xfrm>
          <a:custGeom>
            <a:avLst/>
            <a:gdLst/>
            <a:ahLst/>
            <a:cxnLst/>
            <a:rect l="l" t="t" r="r" b="b"/>
            <a:pathLst>
              <a:path w="230156" h="243687">
                <a:moveTo>
                  <a:pt x="75267" y="73863"/>
                </a:moveTo>
                <a:lnTo>
                  <a:pt x="49952" y="74658"/>
                </a:lnTo>
                <a:lnTo>
                  <a:pt x="31657" y="79330"/>
                </a:lnTo>
                <a:lnTo>
                  <a:pt x="19305" y="86083"/>
                </a:lnTo>
                <a:lnTo>
                  <a:pt x="11818" y="93121"/>
                </a:lnTo>
                <a:lnTo>
                  <a:pt x="8119" y="98651"/>
                </a:lnTo>
                <a:lnTo>
                  <a:pt x="7131" y="100876"/>
                </a:lnTo>
                <a:lnTo>
                  <a:pt x="643" y="87004"/>
                </a:lnTo>
                <a:lnTo>
                  <a:pt x="0" y="78708"/>
                </a:lnTo>
                <a:lnTo>
                  <a:pt x="6277" y="72105"/>
                </a:lnTo>
                <a:lnTo>
                  <a:pt x="16948" y="65468"/>
                </a:lnTo>
                <a:lnTo>
                  <a:pt x="30910" y="58062"/>
                </a:lnTo>
                <a:lnTo>
                  <a:pt x="42876" y="53697"/>
                </a:lnTo>
                <a:lnTo>
                  <a:pt x="54060" y="51507"/>
                </a:lnTo>
                <a:lnTo>
                  <a:pt x="65672" y="50626"/>
                </a:lnTo>
                <a:lnTo>
                  <a:pt x="68104" y="50533"/>
                </a:lnTo>
                <a:lnTo>
                  <a:pt x="43906" y="52520"/>
                </a:lnTo>
                <a:lnTo>
                  <a:pt x="34057" y="50749"/>
                </a:lnTo>
                <a:lnTo>
                  <a:pt x="31470" y="43567"/>
                </a:lnTo>
                <a:lnTo>
                  <a:pt x="31274" y="41948"/>
                </a:lnTo>
                <a:lnTo>
                  <a:pt x="43961" y="44805"/>
                </a:lnTo>
                <a:lnTo>
                  <a:pt x="51124" y="43370"/>
                </a:lnTo>
                <a:lnTo>
                  <a:pt x="34754" y="37642"/>
                </a:lnTo>
                <a:lnTo>
                  <a:pt x="34144" y="31915"/>
                </a:lnTo>
                <a:lnTo>
                  <a:pt x="50514" y="38468"/>
                </a:lnTo>
                <a:lnTo>
                  <a:pt x="53982" y="38468"/>
                </a:lnTo>
                <a:lnTo>
                  <a:pt x="41091" y="29260"/>
                </a:lnTo>
                <a:lnTo>
                  <a:pt x="41091" y="24955"/>
                </a:lnTo>
                <a:lnTo>
                  <a:pt x="51937" y="32740"/>
                </a:lnTo>
                <a:lnTo>
                  <a:pt x="55417" y="32740"/>
                </a:lnTo>
                <a:lnTo>
                  <a:pt x="51124" y="21272"/>
                </a:lnTo>
                <a:lnTo>
                  <a:pt x="53982" y="19227"/>
                </a:lnTo>
                <a:lnTo>
                  <a:pt x="61767" y="29260"/>
                </a:lnTo>
                <a:lnTo>
                  <a:pt x="64624" y="29870"/>
                </a:lnTo>
                <a:lnTo>
                  <a:pt x="71177" y="23113"/>
                </a:lnTo>
                <a:lnTo>
                  <a:pt x="83039" y="20662"/>
                </a:lnTo>
                <a:lnTo>
                  <a:pt x="96346" y="19879"/>
                </a:lnTo>
                <a:lnTo>
                  <a:pt x="108124" y="21161"/>
                </a:lnTo>
                <a:lnTo>
                  <a:pt x="119260" y="21272"/>
                </a:lnTo>
                <a:lnTo>
                  <a:pt x="130060" y="19964"/>
                </a:lnTo>
                <a:lnTo>
                  <a:pt x="142867" y="17096"/>
                </a:lnTo>
                <a:lnTo>
                  <a:pt x="155415" y="11024"/>
                </a:lnTo>
                <a:lnTo>
                  <a:pt x="165500" y="0"/>
                </a:lnTo>
                <a:lnTo>
                  <a:pt x="167748" y="9410"/>
                </a:lnTo>
                <a:lnTo>
                  <a:pt x="164891" y="12890"/>
                </a:lnTo>
                <a:lnTo>
                  <a:pt x="152692" y="23567"/>
                </a:lnTo>
                <a:lnTo>
                  <a:pt x="143629" y="29729"/>
                </a:lnTo>
                <a:lnTo>
                  <a:pt x="143402" y="29870"/>
                </a:lnTo>
                <a:lnTo>
                  <a:pt x="154248" y="30683"/>
                </a:lnTo>
                <a:lnTo>
                  <a:pt x="164065" y="19837"/>
                </a:lnTo>
                <a:lnTo>
                  <a:pt x="165703" y="25780"/>
                </a:lnTo>
                <a:lnTo>
                  <a:pt x="162643" y="29260"/>
                </a:lnTo>
                <a:lnTo>
                  <a:pt x="156902" y="35598"/>
                </a:lnTo>
                <a:lnTo>
                  <a:pt x="146272" y="37642"/>
                </a:lnTo>
                <a:lnTo>
                  <a:pt x="157728" y="40512"/>
                </a:lnTo>
                <a:lnTo>
                  <a:pt x="165500" y="32740"/>
                </a:lnTo>
                <a:lnTo>
                  <a:pt x="166123" y="39077"/>
                </a:lnTo>
                <a:lnTo>
                  <a:pt x="163456" y="40512"/>
                </a:lnTo>
                <a:lnTo>
                  <a:pt x="155683" y="44805"/>
                </a:lnTo>
                <a:lnTo>
                  <a:pt x="150565" y="44195"/>
                </a:lnTo>
                <a:lnTo>
                  <a:pt x="148520" y="44195"/>
                </a:lnTo>
                <a:lnTo>
                  <a:pt x="160585" y="49110"/>
                </a:lnTo>
                <a:lnTo>
                  <a:pt x="162643" y="56883"/>
                </a:lnTo>
                <a:lnTo>
                  <a:pt x="164491" y="65136"/>
                </a:lnTo>
                <a:lnTo>
                  <a:pt x="167427" y="76574"/>
                </a:lnTo>
                <a:lnTo>
                  <a:pt x="172140" y="88354"/>
                </a:lnTo>
                <a:lnTo>
                  <a:pt x="179321" y="97630"/>
                </a:lnTo>
                <a:lnTo>
                  <a:pt x="189661" y="101558"/>
                </a:lnTo>
                <a:lnTo>
                  <a:pt x="197415" y="100253"/>
                </a:lnTo>
                <a:lnTo>
                  <a:pt x="191078" y="109461"/>
                </a:lnTo>
                <a:lnTo>
                  <a:pt x="182480" y="105168"/>
                </a:lnTo>
                <a:lnTo>
                  <a:pt x="177375" y="102717"/>
                </a:lnTo>
                <a:lnTo>
                  <a:pt x="171850" y="100253"/>
                </a:lnTo>
                <a:lnTo>
                  <a:pt x="169793" y="95961"/>
                </a:lnTo>
                <a:lnTo>
                  <a:pt x="180818" y="111700"/>
                </a:lnTo>
                <a:lnTo>
                  <a:pt x="186000" y="115733"/>
                </a:lnTo>
                <a:lnTo>
                  <a:pt x="186163" y="115811"/>
                </a:lnTo>
                <a:lnTo>
                  <a:pt x="190468" y="118059"/>
                </a:lnTo>
                <a:lnTo>
                  <a:pt x="193326" y="118668"/>
                </a:lnTo>
                <a:lnTo>
                  <a:pt x="195993" y="117246"/>
                </a:lnTo>
                <a:lnTo>
                  <a:pt x="193326" y="122148"/>
                </a:lnTo>
                <a:lnTo>
                  <a:pt x="188221" y="121538"/>
                </a:lnTo>
                <a:lnTo>
                  <a:pt x="183306" y="120929"/>
                </a:lnTo>
                <a:lnTo>
                  <a:pt x="174098" y="112331"/>
                </a:lnTo>
                <a:lnTo>
                  <a:pt x="179013" y="122148"/>
                </a:lnTo>
                <a:lnTo>
                  <a:pt x="184741" y="125831"/>
                </a:lnTo>
                <a:lnTo>
                  <a:pt x="189643" y="128904"/>
                </a:lnTo>
                <a:lnTo>
                  <a:pt x="198850" y="127876"/>
                </a:lnTo>
                <a:lnTo>
                  <a:pt x="195993" y="133603"/>
                </a:lnTo>
                <a:lnTo>
                  <a:pt x="191904" y="133603"/>
                </a:lnTo>
                <a:lnTo>
                  <a:pt x="187598" y="133603"/>
                </a:lnTo>
                <a:lnTo>
                  <a:pt x="178391" y="129311"/>
                </a:lnTo>
                <a:lnTo>
                  <a:pt x="191078" y="140766"/>
                </a:lnTo>
                <a:lnTo>
                  <a:pt x="199676" y="140766"/>
                </a:lnTo>
                <a:lnTo>
                  <a:pt x="193326" y="146507"/>
                </a:lnTo>
                <a:lnTo>
                  <a:pt x="189033" y="145072"/>
                </a:lnTo>
                <a:lnTo>
                  <a:pt x="184741" y="143636"/>
                </a:lnTo>
                <a:lnTo>
                  <a:pt x="181261" y="140766"/>
                </a:lnTo>
                <a:lnTo>
                  <a:pt x="188339" y="154287"/>
                </a:lnTo>
                <a:lnTo>
                  <a:pt x="200462" y="157064"/>
                </a:lnTo>
                <a:lnTo>
                  <a:pt x="201721" y="157137"/>
                </a:lnTo>
                <a:lnTo>
                  <a:pt x="195790" y="158775"/>
                </a:lnTo>
                <a:lnTo>
                  <a:pt x="189237" y="158165"/>
                </a:lnTo>
                <a:lnTo>
                  <a:pt x="182899" y="157340"/>
                </a:lnTo>
                <a:lnTo>
                  <a:pt x="178391" y="152031"/>
                </a:lnTo>
                <a:lnTo>
                  <a:pt x="182899" y="157759"/>
                </a:lnTo>
                <a:lnTo>
                  <a:pt x="189237" y="158165"/>
                </a:lnTo>
                <a:lnTo>
                  <a:pt x="190672" y="161023"/>
                </a:lnTo>
                <a:lnTo>
                  <a:pt x="191904" y="172694"/>
                </a:lnTo>
                <a:lnTo>
                  <a:pt x="202533" y="184149"/>
                </a:lnTo>
                <a:lnTo>
                  <a:pt x="201721" y="189674"/>
                </a:lnTo>
                <a:lnTo>
                  <a:pt x="201111" y="195402"/>
                </a:lnTo>
                <a:lnTo>
                  <a:pt x="206013" y="205435"/>
                </a:lnTo>
                <a:lnTo>
                  <a:pt x="212363" y="206044"/>
                </a:lnTo>
                <a:lnTo>
                  <a:pt x="220136" y="216687"/>
                </a:lnTo>
                <a:lnTo>
                  <a:pt x="223819" y="225272"/>
                </a:lnTo>
                <a:lnTo>
                  <a:pt x="227298" y="233870"/>
                </a:lnTo>
                <a:lnTo>
                  <a:pt x="230156" y="243687"/>
                </a:lnTo>
                <a:lnTo>
                  <a:pt x="32709" y="243687"/>
                </a:lnTo>
                <a:lnTo>
                  <a:pt x="33319" y="230187"/>
                </a:lnTo>
                <a:lnTo>
                  <a:pt x="38437" y="227329"/>
                </a:lnTo>
                <a:lnTo>
                  <a:pt x="38437" y="211772"/>
                </a:lnTo>
                <a:lnTo>
                  <a:pt x="49079" y="205435"/>
                </a:lnTo>
                <a:lnTo>
                  <a:pt x="53982" y="201752"/>
                </a:lnTo>
                <a:lnTo>
                  <a:pt x="53982" y="194792"/>
                </a:lnTo>
                <a:lnTo>
                  <a:pt x="61144" y="191922"/>
                </a:lnTo>
                <a:lnTo>
                  <a:pt x="53982" y="189674"/>
                </a:lnTo>
                <a:lnTo>
                  <a:pt x="52559" y="184759"/>
                </a:lnTo>
                <a:lnTo>
                  <a:pt x="64015" y="183337"/>
                </a:lnTo>
                <a:lnTo>
                  <a:pt x="66059" y="176174"/>
                </a:lnTo>
                <a:lnTo>
                  <a:pt x="55417" y="176174"/>
                </a:lnTo>
                <a:lnTo>
                  <a:pt x="53982" y="166966"/>
                </a:lnTo>
                <a:lnTo>
                  <a:pt x="65450" y="167779"/>
                </a:lnTo>
                <a:lnTo>
                  <a:pt x="69539" y="164096"/>
                </a:lnTo>
                <a:lnTo>
                  <a:pt x="73832" y="160616"/>
                </a:lnTo>
                <a:lnTo>
                  <a:pt x="82430" y="152844"/>
                </a:lnTo>
                <a:lnTo>
                  <a:pt x="73222" y="162661"/>
                </a:lnTo>
                <a:lnTo>
                  <a:pt x="66059" y="161226"/>
                </a:lnTo>
                <a:lnTo>
                  <a:pt x="58896" y="159804"/>
                </a:lnTo>
                <a:lnTo>
                  <a:pt x="58896" y="154889"/>
                </a:lnTo>
                <a:lnTo>
                  <a:pt x="59722" y="152031"/>
                </a:lnTo>
                <a:lnTo>
                  <a:pt x="63189" y="156324"/>
                </a:lnTo>
                <a:lnTo>
                  <a:pt x="66669" y="154889"/>
                </a:lnTo>
                <a:lnTo>
                  <a:pt x="76992" y="149021"/>
                </a:lnTo>
                <a:lnTo>
                  <a:pt x="86583" y="138923"/>
                </a:lnTo>
                <a:lnTo>
                  <a:pt x="86722" y="138518"/>
                </a:lnTo>
                <a:lnTo>
                  <a:pt x="78340" y="148755"/>
                </a:lnTo>
                <a:lnTo>
                  <a:pt x="70974" y="146507"/>
                </a:lnTo>
                <a:lnTo>
                  <a:pt x="64624" y="144246"/>
                </a:lnTo>
                <a:lnTo>
                  <a:pt x="63189" y="135661"/>
                </a:lnTo>
                <a:lnTo>
                  <a:pt x="65450" y="137909"/>
                </a:lnTo>
                <a:lnTo>
                  <a:pt x="69539" y="137083"/>
                </a:lnTo>
                <a:lnTo>
                  <a:pt x="80070" y="132372"/>
                </a:lnTo>
                <a:lnTo>
                  <a:pt x="91007" y="122244"/>
                </a:lnTo>
                <a:lnTo>
                  <a:pt x="92247" y="118668"/>
                </a:lnTo>
                <a:lnTo>
                  <a:pt x="83436" y="133476"/>
                </a:lnTo>
                <a:lnTo>
                  <a:pt x="78035" y="136153"/>
                </a:lnTo>
                <a:lnTo>
                  <a:pt x="71787" y="130136"/>
                </a:lnTo>
                <a:lnTo>
                  <a:pt x="66669" y="124396"/>
                </a:lnTo>
                <a:lnTo>
                  <a:pt x="70974" y="121538"/>
                </a:lnTo>
                <a:lnTo>
                  <a:pt x="73832" y="123583"/>
                </a:lnTo>
                <a:lnTo>
                  <a:pt x="77515" y="121538"/>
                </a:lnTo>
                <a:lnTo>
                  <a:pt x="80994" y="119494"/>
                </a:lnTo>
                <a:lnTo>
                  <a:pt x="88157" y="111505"/>
                </a:lnTo>
                <a:lnTo>
                  <a:pt x="85287" y="106603"/>
                </a:lnTo>
                <a:lnTo>
                  <a:pt x="82836" y="102298"/>
                </a:lnTo>
                <a:lnTo>
                  <a:pt x="77515" y="100253"/>
                </a:lnTo>
                <a:lnTo>
                  <a:pt x="68929" y="100253"/>
                </a:lnTo>
                <a:lnTo>
                  <a:pt x="58939" y="101682"/>
                </a:lnTo>
                <a:lnTo>
                  <a:pt x="46137" y="104337"/>
                </a:lnTo>
                <a:lnTo>
                  <a:pt x="39046" y="105168"/>
                </a:lnTo>
                <a:lnTo>
                  <a:pt x="22676" y="106603"/>
                </a:lnTo>
                <a:lnTo>
                  <a:pt x="23502" y="91668"/>
                </a:lnTo>
                <a:lnTo>
                  <a:pt x="30752" y="97603"/>
                </a:lnTo>
                <a:lnTo>
                  <a:pt x="37093" y="100576"/>
                </a:lnTo>
                <a:lnTo>
                  <a:pt x="44653" y="100264"/>
                </a:lnTo>
                <a:lnTo>
                  <a:pt x="55558" y="96342"/>
                </a:lnTo>
                <a:lnTo>
                  <a:pt x="71936" y="88484"/>
                </a:lnTo>
                <a:lnTo>
                  <a:pt x="83865" y="82461"/>
                </a:lnTo>
                <a:lnTo>
                  <a:pt x="86722" y="74675"/>
                </a:lnTo>
                <a:lnTo>
                  <a:pt x="75267" y="73863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04" name="object 204"/>
          <p:cNvSpPr/>
          <p:nvPr/>
        </p:nvSpPr>
        <p:spPr>
          <a:xfrm>
            <a:off x="4517984" y="1278227"/>
            <a:ext cx="20752" cy="12104"/>
          </a:xfrm>
          <a:custGeom>
            <a:avLst/>
            <a:gdLst/>
            <a:ahLst/>
            <a:cxnLst/>
            <a:rect l="l" t="t" r="r" b="b"/>
            <a:pathLst>
              <a:path w="24561" h="14325">
                <a:moveTo>
                  <a:pt x="2870" y="6959"/>
                </a:moveTo>
                <a:lnTo>
                  <a:pt x="0" y="6350"/>
                </a:lnTo>
                <a:lnTo>
                  <a:pt x="5118" y="10642"/>
                </a:lnTo>
                <a:lnTo>
                  <a:pt x="12280" y="14325"/>
                </a:lnTo>
                <a:lnTo>
                  <a:pt x="19037" y="12280"/>
                </a:lnTo>
                <a:lnTo>
                  <a:pt x="23329" y="10845"/>
                </a:lnTo>
                <a:lnTo>
                  <a:pt x="24561" y="4914"/>
                </a:lnTo>
                <a:lnTo>
                  <a:pt x="24155" y="0"/>
                </a:lnTo>
                <a:lnTo>
                  <a:pt x="17398" y="3073"/>
                </a:lnTo>
                <a:lnTo>
                  <a:pt x="10642" y="7569"/>
                </a:lnTo>
                <a:lnTo>
                  <a:pt x="2870" y="6959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05" name="object 205"/>
          <p:cNvSpPr/>
          <p:nvPr/>
        </p:nvSpPr>
        <p:spPr>
          <a:xfrm>
            <a:off x="4517984" y="1278227"/>
            <a:ext cx="20752" cy="12104"/>
          </a:xfrm>
          <a:custGeom>
            <a:avLst/>
            <a:gdLst/>
            <a:ahLst/>
            <a:cxnLst/>
            <a:rect l="l" t="t" r="r" b="b"/>
            <a:pathLst>
              <a:path w="24561" h="14325">
                <a:moveTo>
                  <a:pt x="2870" y="6959"/>
                </a:moveTo>
                <a:lnTo>
                  <a:pt x="10642" y="7569"/>
                </a:lnTo>
                <a:lnTo>
                  <a:pt x="17398" y="3073"/>
                </a:lnTo>
                <a:lnTo>
                  <a:pt x="24155" y="0"/>
                </a:lnTo>
                <a:lnTo>
                  <a:pt x="24561" y="4914"/>
                </a:lnTo>
                <a:lnTo>
                  <a:pt x="23329" y="10845"/>
                </a:lnTo>
                <a:lnTo>
                  <a:pt x="19037" y="12280"/>
                </a:lnTo>
                <a:lnTo>
                  <a:pt x="12280" y="14325"/>
                </a:lnTo>
                <a:lnTo>
                  <a:pt x="5118" y="10642"/>
                </a:lnTo>
                <a:lnTo>
                  <a:pt x="0" y="6350"/>
                </a:lnTo>
                <a:lnTo>
                  <a:pt x="1028" y="6350"/>
                </a:lnTo>
                <a:lnTo>
                  <a:pt x="1841" y="6756"/>
                </a:lnTo>
                <a:lnTo>
                  <a:pt x="2870" y="6959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06" name="object 206"/>
          <p:cNvSpPr/>
          <p:nvPr/>
        </p:nvSpPr>
        <p:spPr>
          <a:xfrm>
            <a:off x="4562423" y="1281338"/>
            <a:ext cx="13478" cy="27492"/>
          </a:xfrm>
          <a:custGeom>
            <a:avLst/>
            <a:gdLst/>
            <a:ahLst/>
            <a:cxnLst/>
            <a:rect l="l" t="t" r="r" b="b"/>
            <a:pathLst>
              <a:path w="15951" h="32537">
                <a:moveTo>
                  <a:pt x="609" y="1231"/>
                </a:moveTo>
                <a:lnTo>
                  <a:pt x="5105" y="0"/>
                </a:lnTo>
                <a:lnTo>
                  <a:pt x="10223" y="3276"/>
                </a:lnTo>
                <a:lnTo>
                  <a:pt x="8178" y="7581"/>
                </a:lnTo>
                <a:lnTo>
                  <a:pt x="6743" y="10642"/>
                </a:lnTo>
                <a:lnTo>
                  <a:pt x="3683" y="13512"/>
                </a:lnTo>
                <a:lnTo>
                  <a:pt x="0" y="14122"/>
                </a:lnTo>
                <a:lnTo>
                  <a:pt x="1016" y="14528"/>
                </a:lnTo>
                <a:lnTo>
                  <a:pt x="2247" y="13715"/>
                </a:lnTo>
                <a:lnTo>
                  <a:pt x="2451" y="13106"/>
                </a:lnTo>
                <a:lnTo>
                  <a:pt x="4292" y="10845"/>
                </a:lnTo>
                <a:lnTo>
                  <a:pt x="8585" y="8394"/>
                </a:lnTo>
                <a:lnTo>
                  <a:pt x="10223" y="10845"/>
                </a:lnTo>
                <a:lnTo>
                  <a:pt x="13093" y="15354"/>
                </a:lnTo>
                <a:lnTo>
                  <a:pt x="5930" y="15557"/>
                </a:lnTo>
                <a:lnTo>
                  <a:pt x="4089" y="19037"/>
                </a:lnTo>
                <a:lnTo>
                  <a:pt x="6540" y="17398"/>
                </a:lnTo>
                <a:lnTo>
                  <a:pt x="9613" y="14947"/>
                </a:lnTo>
                <a:lnTo>
                  <a:pt x="11658" y="16573"/>
                </a:lnTo>
                <a:lnTo>
                  <a:pt x="15951" y="20472"/>
                </a:lnTo>
                <a:lnTo>
                  <a:pt x="8382" y="24764"/>
                </a:lnTo>
                <a:lnTo>
                  <a:pt x="4089" y="25374"/>
                </a:lnTo>
                <a:lnTo>
                  <a:pt x="7366" y="25171"/>
                </a:lnTo>
                <a:lnTo>
                  <a:pt x="11252" y="22097"/>
                </a:lnTo>
                <a:lnTo>
                  <a:pt x="12890" y="24968"/>
                </a:lnTo>
                <a:lnTo>
                  <a:pt x="14732" y="28447"/>
                </a:lnTo>
                <a:lnTo>
                  <a:pt x="9004" y="31102"/>
                </a:lnTo>
                <a:lnTo>
                  <a:pt x="5524" y="32537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07" name="object 207"/>
          <p:cNvSpPr/>
          <p:nvPr/>
        </p:nvSpPr>
        <p:spPr>
          <a:xfrm>
            <a:off x="4522656" y="1296730"/>
            <a:ext cx="25410" cy="33887"/>
          </a:xfrm>
          <a:custGeom>
            <a:avLst/>
            <a:gdLst/>
            <a:ahLst/>
            <a:cxnLst/>
            <a:rect l="l" t="t" r="r" b="b"/>
            <a:pathLst>
              <a:path w="30073" h="40106">
                <a:moveTo>
                  <a:pt x="0" y="203"/>
                </a:moveTo>
                <a:lnTo>
                  <a:pt x="1638" y="0"/>
                </a:lnTo>
                <a:lnTo>
                  <a:pt x="2667" y="2247"/>
                </a:lnTo>
                <a:lnTo>
                  <a:pt x="3073" y="2451"/>
                </a:lnTo>
                <a:lnTo>
                  <a:pt x="14051" y="3005"/>
                </a:lnTo>
                <a:lnTo>
                  <a:pt x="24186" y="5185"/>
                </a:lnTo>
                <a:lnTo>
                  <a:pt x="25780" y="6959"/>
                </a:lnTo>
                <a:lnTo>
                  <a:pt x="30073" y="12890"/>
                </a:lnTo>
                <a:lnTo>
                  <a:pt x="25780" y="19646"/>
                </a:lnTo>
                <a:lnTo>
                  <a:pt x="19443" y="23329"/>
                </a:lnTo>
                <a:lnTo>
                  <a:pt x="16776" y="24752"/>
                </a:lnTo>
                <a:lnTo>
                  <a:pt x="12280" y="25984"/>
                </a:lnTo>
                <a:lnTo>
                  <a:pt x="11049" y="29464"/>
                </a:lnTo>
                <a:lnTo>
                  <a:pt x="10236" y="32334"/>
                </a:lnTo>
                <a:lnTo>
                  <a:pt x="11049" y="36017"/>
                </a:lnTo>
                <a:lnTo>
                  <a:pt x="9207" y="39077"/>
                </a:lnTo>
                <a:lnTo>
                  <a:pt x="8597" y="40106"/>
                </a:lnTo>
                <a:lnTo>
                  <a:pt x="7569" y="39903"/>
                </a:lnTo>
                <a:lnTo>
                  <a:pt x="6553" y="39903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08" name="object 208"/>
          <p:cNvSpPr/>
          <p:nvPr/>
        </p:nvSpPr>
        <p:spPr>
          <a:xfrm>
            <a:off x="4526289" y="1280648"/>
            <a:ext cx="9335" cy="6051"/>
          </a:xfrm>
          <a:custGeom>
            <a:avLst/>
            <a:gdLst/>
            <a:ahLst/>
            <a:cxnLst/>
            <a:rect l="l" t="t" r="r" b="b"/>
            <a:pathLst>
              <a:path w="11049" h="7162">
                <a:moveTo>
                  <a:pt x="203" y="4914"/>
                </a:moveTo>
                <a:lnTo>
                  <a:pt x="0" y="7162"/>
                </a:lnTo>
                <a:lnTo>
                  <a:pt x="5524" y="6959"/>
                </a:lnTo>
                <a:lnTo>
                  <a:pt x="8382" y="5930"/>
                </a:lnTo>
                <a:lnTo>
                  <a:pt x="10236" y="5321"/>
                </a:lnTo>
                <a:lnTo>
                  <a:pt x="11049" y="2247"/>
                </a:lnTo>
                <a:lnTo>
                  <a:pt x="10642" y="0"/>
                </a:lnTo>
                <a:lnTo>
                  <a:pt x="6337" y="419"/>
                </a:lnTo>
                <a:lnTo>
                  <a:pt x="406" y="1028"/>
                </a:lnTo>
                <a:lnTo>
                  <a:pt x="203" y="491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09" name="object 209"/>
          <p:cNvSpPr/>
          <p:nvPr/>
        </p:nvSpPr>
        <p:spPr>
          <a:xfrm>
            <a:off x="4526289" y="1280648"/>
            <a:ext cx="9335" cy="6051"/>
          </a:xfrm>
          <a:custGeom>
            <a:avLst/>
            <a:gdLst/>
            <a:ahLst/>
            <a:cxnLst/>
            <a:rect l="l" t="t" r="r" b="b"/>
            <a:pathLst>
              <a:path w="11049" h="7162">
                <a:moveTo>
                  <a:pt x="203" y="4914"/>
                </a:moveTo>
                <a:lnTo>
                  <a:pt x="0" y="7162"/>
                </a:lnTo>
                <a:lnTo>
                  <a:pt x="5524" y="6959"/>
                </a:lnTo>
                <a:lnTo>
                  <a:pt x="8382" y="5930"/>
                </a:lnTo>
                <a:lnTo>
                  <a:pt x="10236" y="5321"/>
                </a:lnTo>
                <a:lnTo>
                  <a:pt x="11049" y="2247"/>
                </a:lnTo>
                <a:lnTo>
                  <a:pt x="10642" y="0"/>
                </a:lnTo>
                <a:lnTo>
                  <a:pt x="6337" y="419"/>
                </a:lnTo>
                <a:lnTo>
                  <a:pt x="406" y="1028"/>
                </a:lnTo>
                <a:lnTo>
                  <a:pt x="203" y="4914"/>
                </a:lnTo>
                <a:close/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10" name="object 210"/>
          <p:cNvSpPr/>
          <p:nvPr/>
        </p:nvSpPr>
        <p:spPr>
          <a:xfrm>
            <a:off x="4540983" y="1310900"/>
            <a:ext cx="61894" cy="25764"/>
          </a:xfrm>
          <a:custGeom>
            <a:avLst/>
            <a:gdLst/>
            <a:ahLst/>
            <a:cxnLst/>
            <a:rect l="l" t="t" r="r" b="b"/>
            <a:pathLst>
              <a:path w="73253" h="30492">
                <a:moveTo>
                  <a:pt x="0" y="28448"/>
                </a:moveTo>
                <a:lnTo>
                  <a:pt x="5118" y="24968"/>
                </a:lnTo>
                <a:lnTo>
                  <a:pt x="3682" y="20675"/>
                </a:lnTo>
                <a:lnTo>
                  <a:pt x="10020" y="29883"/>
                </a:lnTo>
                <a:lnTo>
                  <a:pt x="14325" y="30492"/>
                </a:lnTo>
                <a:lnTo>
                  <a:pt x="20662" y="22098"/>
                </a:lnTo>
                <a:lnTo>
                  <a:pt x="18618" y="19240"/>
                </a:lnTo>
                <a:lnTo>
                  <a:pt x="22707" y="27012"/>
                </a:lnTo>
                <a:lnTo>
                  <a:pt x="27825" y="29057"/>
                </a:lnTo>
                <a:lnTo>
                  <a:pt x="34175" y="19850"/>
                </a:lnTo>
                <a:lnTo>
                  <a:pt x="32740" y="16992"/>
                </a:lnTo>
                <a:lnTo>
                  <a:pt x="38468" y="27838"/>
                </a:lnTo>
                <a:lnTo>
                  <a:pt x="41948" y="27012"/>
                </a:lnTo>
                <a:lnTo>
                  <a:pt x="46240" y="21285"/>
                </a:lnTo>
                <a:lnTo>
                  <a:pt x="45631" y="18415"/>
                </a:lnTo>
                <a:lnTo>
                  <a:pt x="44805" y="15760"/>
                </a:lnTo>
                <a:lnTo>
                  <a:pt x="43383" y="11468"/>
                </a:lnTo>
                <a:lnTo>
                  <a:pt x="46850" y="2260"/>
                </a:lnTo>
                <a:lnTo>
                  <a:pt x="45631" y="0"/>
                </a:lnTo>
                <a:lnTo>
                  <a:pt x="52590" y="6350"/>
                </a:lnTo>
                <a:lnTo>
                  <a:pt x="62611" y="7162"/>
                </a:lnTo>
                <a:lnTo>
                  <a:pt x="66497" y="13106"/>
                </a:lnTo>
                <a:lnTo>
                  <a:pt x="73253" y="16370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11" name="object 211"/>
          <p:cNvSpPr/>
          <p:nvPr/>
        </p:nvSpPr>
        <p:spPr>
          <a:xfrm>
            <a:off x="4538045" y="1333380"/>
            <a:ext cx="70189" cy="21954"/>
          </a:xfrm>
          <a:custGeom>
            <a:avLst/>
            <a:gdLst/>
            <a:ahLst/>
            <a:cxnLst/>
            <a:rect l="l" t="t" r="r" b="b"/>
            <a:pathLst>
              <a:path w="83070" h="25984">
                <a:moveTo>
                  <a:pt x="0" y="15963"/>
                </a:moveTo>
                <a:lnTo>
                  <a:pt x="609" y="23533"/>
                </a:lnTo>
                <a:lnTo>
                  <a:pt x="4914" y="25984"/>
                </a:lnTo>
                <a:lnTo>
                  <a:pt x="14935" y="13919"/>
                </a:lnTo>
                <a:lnTo>
                  <a:pt x="14122" y="10033"/>
                </a:lnTo>
                <a:lnTo>
                  <a:pt x="14528" y="23939"/>
                </a:lnTo>
                <a:lnTo>
                  <a:pt x="17805" y="25984"/>
                </a:lnTo>
                <a:lnTo>
                  <a:pt x="28028" y="14325"/>
                </a:lnTo>
                <a:lnTo>
                  <a:pt x="26606" y="9613"/>
                </a:lnTo>
                <a:lnTo>
                  <a:pt x="27012" y="20053"/>
                </a:lnTo>
                <a:lnTo>
                  <a:pt x="32740" y="25577"/>
                </a:lnTo>
                <a:lnTo>
                  <a:pt x="38061" y="15354"/>
                </a:lnTo>
                <a:lnTo>
                  <a:pt x="36220" y="8191"/>
                </a:lnTo>
                <a:lnTo>
                  <a:pt x="40513" y="22098"/>
                </a:lnTo>
                <a:lnTo>
                  <a:pt x="45427" y="24142"/>
                </a:lnTo>
                <a:lnTo>
                  <a:pt x="51765" y="13919"/>
                </a:lnTo>
                <a:lnTo>
                  <a:pt x="47675" y="5727"/>
                </a:lnTo>
                <a:lnTo>
                  <a:pt x="50330" y="20256"/>
                </a:lnTo>
                <a:lnTo>
                  <a:pt x="57086" y="19240"/>
                </a:lnTo>
                <a:lnTo>
                  <a:pt x="58521" y="9004"/>
                </a:lnTo>
                <a:lnTo>
                  <a:pt x="56476" y="1841"/>
                </a:lnTo>
                <a:lnTo>
                  <a:pt x="62204" y="17195"/>
                </a:lnTo>
                <a:lnTo>
                  <a:pt x="69977" y="17399"/>
                </a:lnTo>
                <a:lnTo>
                  <a:pt x="73456" y="9004"/>
                </a:lnTo>
                <a:lnTo>
                  <a:pt x="69977" y="0"/>
                </a:lnTo>
                <a:lnTo>
                  <a:pt x="74269" y="15760"/>
                </a:lnTo>
                <a:lnTo>
                  <a:pt x="78574" y="14935"/>
                </a:lnTo>
                <a:lnTo>
                  <a:pt x="83070" y="9613"/>
                </a:lnTo>
                <a:lnTo>
                  <a:pt x="81026" y="6146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12" name="object 212"/>
          <p:cNvSpPr/>
          <p:nvPr/>
        </p:nvSpPr>
        <p:spPr>
          <a:xfrm>
            <a:off x="4586623" y="1321106"/>
            <a:ext cx="16257" cy="10891"/>
          </a:xfrm>
          <a:custGeom>
            <a:avLst/>
            <a:gdLst/>
            <a:ahLst/>
            <a:cxnLst/>
            <a:rect l="l" t="t" r="r" b="b"/>
            <a:pathLst>
              <a:path w="19240" h="12890">
                <a:moveTo>
                  <a:pt x="0" y="0"/>
                </a:moveTo>
                <a:lnTo>
                  <a:pt x="2247" y="8597"/>
                </a:lnTo>
                <a:lnTo>
                  <a:pt x="10642" y="12890"/>
                </a:lnTo>
                <a:lnTo>
                  <a:pt x="14935" y="4914"/>
                </a:lnTo>
                <a:lnTo>
                  <a:pt x="12077" y="1435"/>
                </a:lnTo>
                <a:lnTo>
                  <a:pt x="15760" y="10642"/>
                </a:lnTo>
                <a:lnTo>
                  <a:pt x="19240" y="12077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13" name="object 213"/>
          <p:cNvSpPr/>
          <p:nvPr/>
        </p:nvSpPr>
        <p:spPr>
          <a:xfrm>
            <a:off x="4531993" y="1351187"/>
            <a:ext cx="78666" cy="19186"/>
          </a:xfrm>
          <a:custGeom>
            <a:avLst/>
            <a:gdLst/>
            <a:ahLst/>
            <a:cxnLst/>
            <a:rect l="l" t="t" r="r" b="b"/>
            <a:pathLst>
              <a:path w="93103" h="22707">
                <a:moveTo>
                  <a:pt x="0" y="16370"/>
                </a:moveTo>
                <a:lnTo>
                  <a:pt x="812" y="20459"/>
                </a:lnTo>
                <a:lnTo>
                  <a:pt x="10642" y="19240"/>
                </a:lnTo>
                <a:lnTo>
                  <a:pt x="12077" y="4914"/>
                </a:lnTo>
                <a:lnTo>
                  <a:pt x="12890" y="16370"/>
                </a:lnTo>
                <a:lnTo>
                  <a:pt x="20662" y="21894"/>
                </a:lnTo>
                <a:lnTo>
                  <a:pt x="26390" y="14122"/>
                </a:lnTo>
                <a:lnTo>
                  <a:pt x="26390" y="2870"/>
                </a:lnTo>
                <a:lnTo>
                  <a:pt x="26390" y="18414"/>
                </a:lnTo>
                <a:lnTo>
                  <a:pt x="34785" y="22707"/>
                </a:lnTo>
                <a:lnTo>
                  <a:pt x="39903" y="16370"/>
                </a:lnTo>
                <a:lnTo>
                  <a:pt x="39077" y="6349"/>
                </a:lnTo>
                <a:lnTo>
                  <a:pt x="41948" y="16979"/>
                </a:lnTo>
                <a:lnTo>
                  <a:pt x="48285" y="19850"/>
                </a:lnTo>
                <a:lnTo>
                  <a:pt x="54013" y="6959"/>
                </a:lnTo>
                <a:lnTo>
                  <a:pt x="52590" y="3073"/>
                </a:lnTo>
                <a:lnTo>
                  <a:pt x="56261" y="14122"/>
                </a:lnTo>
                <a:lnTo>
                  <a:pt x="62611" y="17805"/>
                </a:lnTo>
                <a:lnTo>
                  <a:pt x="66497" y="5930"/>
                </a:lnTo>
                <a:lnTo>
                  <a:pt x="65481" y="2044"/>
                </a:lnTo>
                <a:lnTo>
                  <a:pt x="67525" y="14935"/>
                </a:lnTo>
                <a:lnTo>
                  <a:pt x="74688" y="17805"/>
                </a:lnTo>
                <a:lnTo>
                  <a:pt x="81026" y="9817"/>
                </a:lnTo>
                <a:lnTo>
                  <a:pt x="77546" y="0"/>
                </a:lnTo>
                <a:lnTo>
                  <a:pt x="81838" y="12687"/>
                </a:lnTo>
                <a:lnTo>
                  <a:pt x="87363" y="15557"/>
                </a:lnTo>
                <a:lnTo>
                  <a:pt x="93103" y="9207"/>
                </a:lnTo>
                <a:lnTo>
                  <a:pt x="91046" y="5727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14" name="object 214"/>
          <p:cNvSpPr/>
          <p:nvPr/>
        </p:nvSpPr>
        <p:spPr>
          <a:xfrm>
            <a:off x="4515222" y="1371595"/>
            <a:ext cx="21096" cy="20914"/>
          </a:xfrm>
          <a:custGeom>
            <a:avLst/>
            <a:gdLst/>
            <a:ahLst/>
            <a:cxnLst/>
            <a:rect l="l" t="t" r="r" b="b"/>
            <a:pathLst>
              <a:path w="24968" h="24752">
                <a:moveTo>
                  <a:pt x="0" y="24752"/>
                </a:moveTo>
                <a:lnTo>
                  <a:pt x="10521" y="22170"/>
                </a:lnTo>
                <a:lnTo>
                  <a:pt x="17535" y="14188"/>
                </a:lnTo>
                <a:lnTo>
                  <a:pt x="24968" y="0"/>
                </a:lnTo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15" name="object 215"/>
          <p:cNvSpPr/>
          <p:nvPr/>
        </p:nvSpPr>
        <p:spPr>
          <a:xfrm>
            <a:off x="4511072" y="1387151"/>
            <a:ext cx="17985" cy="18672"/>
          </a:xfrm>
          <a:custGeom>
            <a:avLst/>
            <a:gdLst/>
            <a:ahLst/>
            <a:cxnLst/>
            <a:rect l="l" t="t" r="r" b="b"/>
            <a:pathLst>
              <a:path w="21285" h="22097">
                <a:moveTo>
                  <a:pt x="0" y="22098"/>
                </a:moveTo>
                <a:lnTo>
                  <a:pt x="10742" y="17850"/>
                </a:lnTo>
                <a:lnTo>
                  <a:pt x="17500" y="7985"/>
                </a:lnTo>
                <a:lnTo>
                  <a:pt x="21285" y="0"/>
                </a:lnTo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16" name="object 216"/>
          <p:cNvSpPr/>
          <p:nvPr/>
        </p:nvSpPr>
        <p:spPr>
          <a:xfrm>
            <a:off x="4535799" y="1366231"/>
            <a:ext cx="73129" cy="17973"/>
          </a:xfrm>
          <a:custGeom>
            <a:avLst/>
            <a:gdLst/>
            <a:ahLst/>
            <a:cxnLst/>
            <a:rect l="l" t="t" r="r" b="b"/>
            <a:pathLst>
              <a:path w="86550" h="21272">
                <a:moveTo>
                  <a:pt x="609" y="11252"/>
                </a:moveTo>
                <a:lnTo>
                  <a:pt x="0" y="21272"/>
                </a:lnTo>
                <a:lnTo>
                  <a:pt x="5524" y="21272"/>
                </a:lnTo>
                <a:lnTo>
                  <a:pt x="7569" y="21272"/>
                </a:lnTo>
                <a:lnTo>
                  <a:pt x="16167" y="12687"/>
                </a:lnTo>
                <a:lnTo>
                  <a:pt x="16167" y="4089"/>
                </a:lnTo>
                <a:lnTo>
                  <a:pt x="14109" y="16167"/>
                </a:lnTo>
                <a:lnTo>
                  <a:pt x="20459" y="21272"/>
                </a:lnTo>
                <a:lnTo>
                  <a:pt x="30276" y="16979"/>
                </a:lnTo>
                <a:lnTo>
                  <a:pt x="30276" y="4902"/>
                </a:lnTo>
                <a:lnTo>
                  <a:pt x="32524" y="15544"/>
                </a:lnTo>
                <a:lnTo>
                  <a:pt x="38265" y="18415"/>
                </a:lnTo>
                <a:lnTo>
                  <a:pt x="45212" y="14109"/>
                </a:lnTo>
                <a:lnTo>
                  <a:pt x="43789" y="2044"/>
                </a:lnTo>
                <a:lnTo>
                  <a:pt x="46037" y="16167"/>
                </a:lnTo>
                <a:lnTo>
                  <a:pt x="52374" y="19024"/>
                </a:lnTo>
                <a:lnTo>
                  <a:pt x="58724" y="12687"/>
                </a:lnTo>
                <a:lnTo>
                  <a:pt x="58102" y="2044"/>
                </a:lnTo>
                <a:lnTo>
                  <a:pt x="61582" y="19024"/>
                </a:lnTo>
                <a:lnTo>
                  <a:pt x="67310" y="19850"/>
                </a:lnTo>
                <a:lnTo>
                  <a:pt x="73037" y="8382"/>
                </a:lnTo>
                <a:lnTo>
                  <a:pt x="70180" y="2044"/>
                </a:lnTo>
                <a:lnTo>
                  <a:pt x="74472" y="16167"/>
                </a:lnTo>
                <a:lnTo>
                  <a:pt x="79387" y="19024"/>
                </a:lnTo>
                <a:lnTo>
                  <a:pt x="82867" y="6337"/>
                </a:lnTo>
                <a:lnTo>
                  <a:pt x="83680" y="0"/>
                </a:lnTo>
                <a:lnTo>
                  <a:pt x="85115" y="0"/>
                </a:lnTo>
                <a:lnTo>
                  <a:pt x="86550" y="3479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17" name="object 217"/>
          <p:cNvSpPr/>
          <p:nvPr/>
        </p:nvSpPr>
        <p:spPr>
          <a:xfrm>
            <a:off x="4529572" y="1378678"/>
            <a:ext cx="91973" cy="20571"/>
          </a:xfrm>
          <a:custGeom>
            <a:avLst/>
            <a:gdLst/>
            <a:ahLst/>
            <a:cxnLst/>
            <a:rect l="l" t="t" r="r" b="b"/>
            <a:pathLst>
              <a:path w="108851" h="24345">
                <a:moveTo>
                  <a:pt x="0" y="14935"/>
                </a:moveTo>
                <a:lnTo>
                  <a:pt x="4292" y="24345"/>
                </a:lnTo>
                <a:lnTo>
                  <a:pt x="12077" y="18618"/>
                </a:lnTo>
                <a:lnTo>
                  <a:pt x="12890" y="9410"/>
                </a:lnTo>
                <a:lnTo>
                  <a:pt x="14325" y="17183"/>
                </a:lnTo>
                <a:lnTo>
                  <a:pt x="19240" y="23533"/>
                </a:lnTo>
                <a:lnTo>
                  <a:pt x="27825" y="13500"/>
                </a:lnTo>
                <a:lnTo>
                  <a:pt x="28448" y="8597"/>
                </a:lnTo>
                <a:lnTo>
                  <a:pt x="32740" y="19227"/>
                </a:lnTo>
                <a:lnTo>
                  <a:pt x="37033" y="22910"/>
                </a:lnTo>
                <a:lnTo>
                  <a:pt x="45631" y="15747"/>
                </a:lnTo>
                <a:lnTo>
                  <a:pt x="45631" y="3682"/>
                </a:lnTo>
                <a:lnTo>
                  <a:pt x="48285" y="22097"/>
                </a:lnTo>
                <a:lnTo>
                  <a:pt x="54025" y="22910"/>
                </a:lnTo>
                <a:lnTo>
                  <a:pt x="60363" y="20053"/>
                </a:lnTo>
                <a:lnTo>
                  <a:pt x="59753" y="6540"/>
                </a:lnTo>
                <a:lnTo>
                  <a:pt x="61175" y="17183"/>
                </a:lnTo>
                <a:lnTo>
                  <a:pt x="68961" y="22910"/>
                </a:lnTo>
                <a:lnTo>
                  <a:pt x="76733" y="12890"/>
                </a:lnTo>
                <a:lnTo>
                  <a:pt x="74688" y="5118"/>
                </a:lnTo>
                <a:lnTo>
                  <a:pt x="74688" y="7162"/>
                </a:lnTo>
                <a:lnTo>
                  <a:pt x="77546" y="22097"/>
                </a:lnTo>
                <a:lnTo>
                  <a:pt x="81851" y="22910"/>
                </a:lnTo>
                <a:lnTo>
                  <a:pt x="88188" y="11455"/>
                </a:lnTo>
                <a:lnTo>
                  <a:pt x="87376" y="6540"/>
                </a:lnTo>
                <a:lnTo>
                  <a:pt x="92481" y="17183"/>
                </a:lnTo>
                <a:lnTo>
                  <a:pt x="95961" y="20053"/>
                </a:lnTo>
                <a:lnTo>
                  <a:pt x="101688" y="14935"/>
                </a:lnTo>
                <a:lnTo>
                  <a:pt x="100876" y="0"/>
                </a:lnTo>
                <a:lnTo>
                  <a:pt x="105168" y="11455"/>
                </a:lnTo>
                <a:lnTo>
                  <a:pt x="108851" y="12890"/>
                </a:lnTo>
              </a:path>
            </a:pathLst>
          </a:custGeom>
          <a:ln w="1650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18" name="object 218"/>
          <p:cNvSpPr/>
          <p:nvPr/>
        </p:nvSpPr>
        <p:spPr>
          <a:xfrm>
            <a:off x="4504503" y="1392510"/>
            <a:ext cx="124819" cy="27138"/>
          </a:xfrm>
          <a:custGeom>
            <a:avLst/>
            <a:gdLst/>
            <a:ahLst/>
            <a:cxnLst/>
            <a:rect l="l" t="t" r="r" b="b"/>
            <a:pathLst>
              <a:path w="147726" h="32118">
                <a:moveTo>
                  <a:pt x="0" y="27825"/>
                </a:moveTo>
                <a:lnTo>
                  <a:pt x="10642" y="32118"/>
                </a:lnTo>
                <a:lnTo>
                  <a:pt x="12687" y="14935"/>
                </a:lnTo>
                <a:lnTo>
                  <a:pt x="15557" y="24968"/>
                </a:lnTo>
                <a:lnTo>
                  <a:pt x="21894" y="28435"/>
                </a:lnTo>
                <a:lnTo>
                  <a:pt x="33977" y="17104"/>
                </a:lnTo>
                <a:lnTo>
                  <a:pt x="34192" y="8841"/>
                </a:lnTo>
                <a:lnTo>
                  <a:pt x="33959" y="7975"/>
                </a:lnTo>
                <a:lnTo>
                  <a:pt x="36220" y="26390"/>
                </a:lnTo>
                <a:lnTo>
                  <a:pt x="41122" y="27825"/>
                </a:lnTo>
                <a:lnTo>
                  <a:pt x="51765" y="17183"/>
                </a:lnTo>
                <a:lnTo>
                  <a:pt x="51155" y="7162"/>
                </a:lnTo>
                <a:lnTo>
                  <a:pt x="54635" y="21488"/>
                </a:lnTo>
                <a:lnTo>
                  <a:pt x="61798" y="24968"/>
                </a:lnTo>
                <a:lnTo>
                  <a:pt x="67322" y="19227"/>
                </a:lnTo>
                <a:lnTo>
                  <a:pt x="66700" y="6540"/>
                </a:lnTo>
                <a:lnTo>
                  <a:pt x="69570" y="23533"/>
                </a:lnTo>
                <a:lnTo>
                  <a:pt x="75298" y="24142"/>
                </a:lnTo>
                <a:lnTo>
                  <a:pt x="83693" y="18618"/>
                </a:lnTo>
                <a:lnTo>
                  <a:pt x="85940" y="7975"/>
                </a:lnTo>
                <a:lnTo>
                  <a:pt x="85940" y="21488"/>
                </a:lnTo>
                <a:lnTo>
                  <a:pt x="92278" y="25577"/>
                </a:lnTo>
                <a:lnTo>
                  <a:pt x="100063" y="17805"/>
                </a:lnTo>
                <a:lnTo>
                  <a:pt x="98628" y="6540"/>
                </a:lnTo>
                <a:lnTo>
                  <a:pt x="101485" y="20662"/>
                </a:lnTo>
                <a:lnTo>
                  <a:pt x="105791" y="23533"/>
                </a:lnTo>
                <a:lnTo>
                  <a:pt x="111518" y="14935"/>
                </a:lnTo>
                <a:lnTo>
                  <a:pt x="111518" y="6540"/>
                </a:lnTo>
                <a:lnTo>
                  <a:pt x="114998" y="22097"/>
                </a:lnTo>
                <a:lnTo>
                  <a:pt x="119291" y="24142"/>
                </a:lnTo>
                <a:lnTo>
                  <a:pt x="127889" y="17805"/>
                </a:lnTo>
                <a:lnTo>
                  <a:pt x="127063" y="7975"/>
                </a:lnTo>
                <a:lnTo>
                  <a:pt x="127889" y="20662"/>
                </a:lnTo>
                <a:lnTo>
                  <a:pt x="133413" y="23533"/>
                </a:lnTo>
                <a:lnTo>
                  <a:pt x="140563" y="16370"/>
                </a:lnTo>
                <a:lnTo>
                  <a:pt x="138518" y="7162"/>
                </a:lnTo>
                <a:lnTo>
                  <a:pt x="131356" y="4292"/>
                </a:lnTo>
                <a:lnTo>
                  <a:pt x="131356" y="0"/>
                </a:lnTo>
                <a:lnTo>
                  <a:pt x="137096" y="10020"/>
                </a:lnTo>
                <a:lnTo>
                  <a:pt x="147726" y="10020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19" name="object 219"/>
          <p:cNvSpPr/>
          <p:nvPr/>
        </p:nvSpPr>
        <p:spPr>
          <a:xfrm>
            <a:off x="4493611" y="1412391"/>
            <a:ext cx="138651" cy="20398"/>
          </a:xfrm>
          <a:custGeom>
            <a:avLst/>
            <a:gdLst/>
            <a:ahLst/>
            <a:cxnLst/>
            <a:rect l="l" t="t" r="r" b="b"/>
            <a:pathLst>
              <a:path w="164096" h="24142">
                <a:moveTo>
                  <a:pt x="0" y="22098"/>
                </a:moveTo>
                <a:lnTo>
                  <a:pt x="16370" y="16370"/>
                </a:lnTo>
                <a:lnTo>
                  <a:pt x="18415" y="9207"/>
                </a:lnTo>
                <a:lnTo>
                  <a:pt x="21285" y="19240"/>
                </a:lnTo>
                <a:lnTo>
                  <a:pt x="27012" y="23533"/>
                </a:lnTo>
                <a:lnTo>
                  <a:pt x="33350" y="19850"/>
                </a:lnTo>
                <a:lnTo>
                  <a:pt x="34785" y="4914"/>
                </a:lnTo>
                <a:lnTo>
                  <a:pt x="39077" y="22098"/>
                </a:lnTo>
                <a:lnTo>
                  <a:pt x="43992" y="24142"/>
                </a:lnTo>
                <a:lnTo>
                  <a:pt x="54025" y="19850"/>
                </a:lnTo>
                <a:lnTo>
                  <a:pt x="54025" y="4292"/>
                </a:lnTo>
                <a:lnTo>
                  <a:pt x="56883" y="19850"/>
                </a:lnTo>
                <a:lnTo>
                  <a:pt x="63220" y="22707"/>
                </a:lnTo>
                <a:lnTo>
                  <a:pt x="74688" y="8597"/>
                </a:lnTo>
                <a:lnTo>
                  <a:pt x="74688" y="1435"/>
                </a:lnTo>
                <a:lnTo>
                  <a:pt x="71818" y="14935"/>
                </a:lnTo>
                <a:lnTo>
                  <a:pt x="81635" y="21285"/>
                </a:lnTo>
                <a:lnTo>
                  <a:pt x="90233" y="11252"/>
                </a:lnTo>
                <a:lnTo>
                  <a:pt x="88188" y="609"/>
                </a:lnTo>
                <a:lnTo>
                  <a:pt x="90233" y="14935"/>
                </a:lnTo>
                <a:lnTo>
                  <a:pt x="96583" y="19850"/>
                </a:lnTo>
                <a:lnTo>
                  <a:pt x="105168" y="12077"/>
                </a:lnTo>
                <a:lnTo>
                  <a:pt x="105168" y="2044"/>
                </a:lnTo>
                <a:lnTo>
                  <a:pt x="104355" y="14935"/>
                </a:lnTo>
                <a:lnTo>
                  <a:pt x="110896" y="19240"/>
                </a:lnTo>
                <a:lnTo>
                  <a:pt x="120103" y="12077"/>
                </a:lnTo>
                <a:lnTo>
                  <a:pt x="118681" y="0"/>
                </a:lnTo>
                <a:lnTo>
                  <a:pt x="119291" y="17805"/>
                </a:lnTo>
                <a:lnTo>
                  <a:pt x="124409" y="20662"/>
                </a:lnTo>
                <a:lnTo>
                  <a:pt x="132791" y="8597"/>
                </a:lnTo>
                <a:lnTo>
                  <a:pt x="132181" y="609"/>
                </a:lnTo>
                <a:lnTo>
                  <a:pt x="132791" y="15557"/>
                </a:lnTo>
                <a:lnTo>
                  <a:pt x="139954" y="20662"/>
                </a:lnTo>
                <a:lnTo>
                  <a:pt x="147116" y="8597"/>
                </a:lnTo>
                <a:lnTo>
                  <a:pt x="146304" y="0"/>
                </a:lnTo>
                <a:lnTo>
                  <a:pt x="150596" y="18415"/>
                </a:lnTo>
                <a:lnTo>
                  <a:pt x="156933" y="19850"/>
                </a:lnTo>
                <a:lnTo>
                  <a:pt x="164096" y="10020"/>
                </a:lnTo>
                <a:lnTo>
                  <a:pt x="162674" y="0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20" name="object 220"/>
          <p:cNvSpPr/>
          <p:nvPr/>
        </p:nvSpPr>
        <p:spPr>
          <a:xfrm>
            <a:off x="4494130" y="1428642"/>
            <a:ext cx="158021" cy="23339"/>
          </a:xfrm>
          <a:custGeom>
            <a:avLst/>
            <a:gdLst/>
            <a:ahLst/>
            <a:cxnLst/>
            <a:rect l="l" t="t" r="r" b="b"/>
            <a:pathLst>
              <a:path w="187020" h="27622">
                <a:moveTo>
                  <a:pt x="0" y="5524"/>
                </a:moveTo>
                <a:lnTo>
                  <a:pt x="2247" y="17602"/>
                </a:lnTo>
                <a:lnTo>
                  <a:pt x="7975" y="23329"/>
                </a:lnTo>
                <a:lnTo>
                  <a:pt x="21488" y="14935"/>
                </a:lnTo>
                <a:lnTo>
                  <a:pt x="21488" y="4292"/>
                </a:lnTo>
                <a:lnTo>
                  <a:pt x="24345" y="17602"/>
                </a:lnTo>
                <a:lnTo>
                  <a:pt x="31305" y="22707"/>
                </a:lnTo>
                <a:lnTo>
                  <a:pt x="43383" y="16370"/>
                </a:lnTo>
                <a:lnTo>
                  <a:pt x="43383" y="4914"/>
                </a:lnTo>
                <a:lnTo>
                  <a:pt x="45631" y="20459"/>
                </a:lnTo>
                <a:lnTo>
                  <a:pt x="51968" y="23329"/>
                </a:lnTo>
                <a:lnTo>
                  <a:pt x="64046" y="17602"/>
                </a:lnTo>
                <a:lnTo>
                  <a:pt x="62611" y="3479"/>
                </a:lnTo>
                <a:lnTo>
                  <a:pt x="65481" y="19850"/>
                </a:lnTo>
                <a:lnTo>
                  <a:pt x="72644" y="24142"/>
                </a:lnTo>
                <a:lnTo>
                  <a:pt x="82461" y="19024"/>
                </a:lnTo>
                <a:lnTo>
                  <a:pt x="81026" y="4914"/>
                </a:lnTo>
                <a:lnTo>
                  <a:pt x="81851" y="21285"/>
                </a:lnTo>
                <a:lnTo>
                  <a:pt x="87579" y="24752"/>
                </a:lnTo>
                <a:lnTo>
                  <a:pt x="95961" y="12077"/>
                </a:lnTo>
                <a:lnTo>
                  <a:pt x="95961" y="3479"/>
                </a:lnTo>
                <a:lnTo>
                  <a:pt x="95961" y="19024"/>
                </a:lnTo>
                <a:lnTo>
                  <a:pt x="102311" y="23329"/>
                </a:lnTo>
                <a:lnTo>
                  <a:pt x="108851" y="27622"/>
                </a:lnTo>
                <a:lnTo>
                  <a:pt x="104559" y="24142"/>
                </a:lnTo>
                <a:lnTo>
                  <a:pt x="112331" y="14935"/>
                </a:lnTo>
                <a:lnTo>
                  <a:pt x="110896" y="3479"/>
                </a:lnTo>
                <a:lnTo>
                  <a:pt x="113157" y="22707"/>
                </a:lnTo>
                <a:lnTo>
                  <a:pt x="118059" y="23329"/>
                </a:lnTo>
                <a:lnTo>
                  <a:pt x="127266" y="19024"/>
                </a:lnTo>
                <a:lnTo>
                  <a:pt x="125844" y="2857"/>
                </a:lnTo>
                <a:lnTo>
                  <a:pt x="127889" y="20459"/>
                </a:lnTo>
                <a:lnTo>
                  <a:pt x="130746" y="23329"/>
                </a:lnTo>
                <a:lnTo>
                  <a:pt x="138071" y="17380"/>
                </a:lnTo>
                <a:lnTo>
                  <a:pt x="141970" y="1267"/>
                </a:lnTo>
                <a:lnTo>
                  <a:pt x="142201" y="0"/>
                </a:lnTo>
                <a:lnTo>
                  <a:pt x="143637" y="21894"/>
                </a:lnTo>
                <a:lnTo>
                  <a:pt x="149987" y="24142"/>
                </a:lnTo>
                <a:lnTo>
                  <a:pt x="159194" y="12077"/>
                </a:lnTo>
                <a:lnTo>
                  <a:pt x="159194" y="1435"/>
                </a:lnTo>
                <a:lnTo>
                  <a:pt x="158572" y="21285"/>
                </a:lnTo>
                <a:lnTo>
                  <a:pt x="165735" y="24142"/>
                </a:lnTo>
                <a:lnTo>
                  <a:pt x="173507" y="19850"/>
                </a:lnTo>
                <a:lnTo>
                  <a:pt x="172085" y="609"/>
                </a:lnTo>
                <a:lnTo>
                  <a:pt x="173507" y="19850"/>
                </a:lnTo>
                <a:lnTo>
                  <a:pt x="179857" y="24142"/>
                </a:lnTo>
                <a:lnTo>
                  <a:pt x="187020" y="19850"/>
                </a:lnTo>
                <a:lnTo>
                  <a:pt x="184772" y="14122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21" name="object 221"/>
          <p:cNvSpPr/>
          <p:nvPr/>
        </p:nvSpPr>
        <p:spPr>
          <a:xfrm>
            <a:off x="4631748" y="1414119"/>
            <a:ext cx="10720" cy="13316"/>
          </a:xfrm>
          <a:custGeom>
            <a:avLst/>
            <a:gdLst/>
            <a:ahLst/>
            <a:cxnLst/>
            <a:rect l="l" t="t" r="r" b="b"/>
            <a:pathLst>
              <a:path w="12687" h="15760">
                <a:moveTo>
                  <a:pt x="0" y="0"/>
                </a:moveTo>
                <a:lnTo>
                  <a:pt x="1435" y="12077"/>
                </a:lnTo>
                <a:lnTo>
                  <a:pt x="9207" y="15760"/>
                </a:lnTo>
                <a:lnTo>
                  <a:pt x="12687" y="10642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22" name="object 222"/>
          <p:cNvSpPr/>
          <p:nvPr/>
        </p:nvSpPr>
        <p:spPr>
          <a:xfrm>
            <a:off x="4505712" y="1850485"/>
            <a:ext cx="17812" cy="28876"/>
          </a:xfrm>
          <a:custGeom>
            <a:avLst/>
            <a:gdLst/>
            <a:ahLst/>
            <a:cxnLst/>
            <a:rect l="l" t="t" r="r" b="b"/>
            <a:pathLst>
              <a:path w="21082" h="34175">
                <a:moveTo>
                  <a:pt x="3683" y="25577"/>
                </a:moveTo>
                <a:lnTo>
                  <a:pt x="6756" y="25171"/>
                </a:lnTo>
                <a:lnTo>
                  <a:pt x="4711" y="22301"/>
                </a:lnTo>
                <a:lnTo>
                  <a:pt x="6553" y="13715"/>
                </a:lnTo>
                <a:lnTo>
                  <a:pt x="8597" y="12484"/>
                </a:lnTo>
                <a:lnTo>
                  <a:pt x="12077" y="13093"/>
                </a:lnTo>
                <a:lnTo>
                  <a:pt x="11455" y="33350"/>
                </a:lnTo>
                <a:lnTo>
                  <a:pt x="15341" y="34175"/>
                </a:lnTo>
                <a:lnTo>
                  <a:pt x="16776" y="34175"/>
                </a:lnTo>
                <a:lnTo>
                  <a:pt x="20662" y="31305"/>
                </a:lnTo>
                <a:lnTo>
                  <a:pt x="18008" y="31711"/>
                </a:lnTo>
                <a:lnTo>
                  <a:pt x="15341" y="31102"/>
                </a:lnTo>
                <a:lnTo>
                  <a:pt x="14732" y="11455"/>
                </a:lnTo>
                <a:lnTo>
                  <a:pt x="11252" y="10845"/>
                </a:lnTo>
                <a:lnTo>
                  <a:pt x="10033" y="10642"/>
                </a:lnTo>
                <a:lnTo>
                  <a:pt x="17602" y="4711"/>
                </a:lnTo>
                <a:lnTo>
                  <a:pt x="18211" y="4711"/>
                </a:lnTo>
                <a:lnTo>
                  <a:pt x="21082" y="3276"/>
                </a:lnTo>
                <a:lnTo>
                  <a:pt x="17399" y="2666"/>
                </a:lnTo>
                <a:lnTo>
                  <a:pt x="14325" y="2666"/>
                </a:lnTo>
                <a:lnTo>
                  <a:pt x="15138" y="5321"/>
                </a:lnTo>
                <a:lnTo>
                  <a:pt x="8801" y="9410"/>
                </a:lnTo>
                <a:lnTo>
                  <a:pt x="7162" y="10845"/>
                </a:lnTo>
                <a:lnTo>
                  <a:pt x="8394" y="5118"/>
                </a:lnTo>
                <a:lnTo>
                  <a:pt x="10845" y="1028"/>
                </a:lnTo>
                <a:lnTo>
                  <a:pt x="8191" y="825"/>
                </a:lnTo>
                <a:lnTo>
                  <a:pt x="4711" y="0"/>
                </a:lnTo>
                <a:lnTo>
                  <a:pt x="2667" y="609"/>
                </a:lnTo>
                <a:lnTo>
                  <a:pt x="5118" y="3479"/>
                </a:lnTo>
                <a:lnTo>
                  <a:pt x="1231" y="21691"/>
                </a:lnTo>
                <a:lnTo>
                  <a:pt x="0" y="25171"/>
                </a:lnTo>
                <a:lnTo>
                  <a:pt x="3683" y="25577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23" name="object 223"/>
          <p:cNvSpPr/>
          <p:nvPr/>
        </p:nvSpPr>
        <p:spPr>
          <a:xfrm>
            <a:off x="4405783" y="1807089"/>
            <a:ext cx="20925" cy="23682"/>
          </a:xfrm>
          <a:custGeom>
            <a:avLst/>
            <a:gdLst/>
            <a:ahLst/>
            <a:cxnLst/>
            <a:rect l="l" t="t" r="r" b="b"/>
            <a:pathLst>
              <a:path w="24764" h="28028">
                <a:moveTo>
                  <a:pt x="2870" y="23329"/>
                </a:moveTo>
                <a:lnTo>
                  <a:pt x="5930" y="25781"/>
                </a:lnTo>
                <a:lnTo>
                  <a:pt x="8801" y="27825"/>
                </a:lnTo>
                <a:lnTo>
                  <a:pt x="15354" y="28028"/>
                </a:lnTo>
                <a:lnTo>
                  <a:pt x="18414" y="23533"/>
                </a:lnTo>
                <a:lnTo>
                  <a:pt x="20459" y="20256"/>
                </a:lnTo>
                <a:lnTo>
                  <a:pt x="19240" y="16979"/>
                </a:lnTo>
                <a:lnTo>
                  <a:pt x="16573" y="15138"/>
                </a:lnTo>
                <a:lnTo>
                  <a:pt x="18821" y="15557"/>
                </a:lnTo>
                <a:lnTo>
                  <a:pt x="21488" y="14935"/>
                </a:lnTo>
                <a:lnTo>
                  <a:pt x="24764" y="10033"/>
                </a:lnTo>
                <a:lnTo>
                  <a:pt x="23939" y="6350"/>
                </a:lnTo>
                <a:lnTo>
                  <a:pt x="21285" y="4711"/>
                </a:lnTo>
                <a:lnTo>
                  <a:pt x="20459" y="4089"/>
                </a:lnTo>
                <a:lnTo>
                  <a:pt x="15557" y="1231"/>
                </a:lnTo>
                <a:lnTo>
                  <a:pt x="11455" y="0"/>
                </a:lnTo>
                <a:lnTo>
                  <a:pt x="12280" y="3479"/>
                </a:lnTo>
                <a:lnTo>
                  <a:pt x="2044" y="18618"/>
                </a:lnTo>
                <a:lnTo>
                  <a:pt x="0" y="21488"/>
                </a:lnTo>
                <a:lnTo>
                  <a:pt x="2870" y="23329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24" name="object 224"/>
          <p:cNvSpPr/>
          <p:nvPr/>
        </p:nvSpPr>
        <p:spPr>
          <a:xfrm>
            <a:off x="4420303" y="1817814"/>
            <a:ext cx="26279" cy="25410"/>
          </a:xfrm>
          <a:custGeom>
            <a:avLst/>
            <a:gdLst/>
            <a:ahLst/>
            <a:cxnLst/>
            <a:rect l="l" t="t" r="r" b="b"/>
            <a:pathLst>
              <a:path w="31102" h="30073">
                <a:moveTo>
                  <a:pt x="3073" y="22301"/>
                </a:moveTo>
                <a:lnTo>
                  <a:pt x="6350" y="22707"/>
                </a:lnTo>
                <a:lnTo>
                  <a:pt x="6350" y="20040"/>
                </a:lnTo>
                <a:lnTo>
                  <a:pt x="11264" y="12065"/>
                </a:lnTo>
                <a:lnTo>
                  <a:pt x="20256" y="17589"/>
                </a:lnTo>
                <a:lnTo>
                  <a:pt x="15354" y="25577"/>
                </a:lnTo>
                <a:lnTo>
                  <a:pt x="12077" y="27825"/>
                </a:lnTo>
                <a:lnTo>
                  <a:pt x="15151" y="29464"/>
                </a:lnTo>
                <a:lnTo>
                  <a:pt x="18415" y="30073"/>
                </a:lnTo>
                <a:lnTo>
                  <a:pt x="18415" y="27419"/>
                </a:lnTo>
                <a:lnTo>
                  <a:pt x="27825" y="11658"/>
                </a:lnTo>
                <a:lnTo>
                  <a:pt x="31102" y="9410"/>
                </a:lnTo>
                <a:lnTo>
                  <a:pt x="28244" y="7772"/>
                </a:lnTo>
                <a:lnTo>
                  <a:pt x="24765" y="7150"/>
                </a:lnTo>
                <a:lnTo>
                  <a:pt x="24968" y="9817"/>
                </a:lnTo>
                <a:lnTo>
                  <a:pt x="21285" y="15748"/>
                </a:lnTo>
                <a:lnTo>
                  <a:pt x="12280" y="10223"/>
                </a:lnTo>
                <a:lnTo>
                  <a:pt x="15963" y="4292"/>
                </a:lnTo>
                <a:lnTo>
                  <a:pt x="19037" y="2044"/>
                </a:lnTo>
                <a:lnTo>
                  <a:pt x="16167" y="406"/>
                </a:lnTo>
                <a:lnTo>
                  <a:pt x="12687" y="0"/>
                </a:lnTo>
                <a:lnTo>
                  <a:pt x="12890" y="2654"/>
                </a:lnTo>
                <a:lnTo>
                  <a:pt x="3276" y="18415"/>
                </a:lnTo>
                <a:lnTo>
                  <a:pt x="0" y="20662"/>
                </a:lnTo>
                <a:lnTo>
                  <a:pt x="3073" y="22301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25" name="object 225"/>
          <p:cNvSpPr/>
          <p:nvPr/>
        </p:nvSpPr>
        <p:spPr>
          <a:xfrm>
            <a:off x="4440013" y="1828178"/>
            <a:ext cx="14175" cy="19540"/>
          </a:xfrm>
          <a:custGeom>
            <a:avLst/>
            <a:gdLst/>
            <a:ahLst/>
            <a:cxnLst/>
            <a:rect l="l" t="t" r="r" b="b"/>
            <a:pathLst>
              <a:path w="16776" h="23126">
                <a:moveTo>
                  <a:pt x="16776" y="1854"/>
                </a:moveTo>
                <a:lnTo>
                  <a:pt x="13716" y="419"/>
                </a:lnTo>
                <a:lnTo>
                  <a:pt x="10236" y="0"/>
                </a:lnTo>
                <a:lnTo>
                  <a:pt x="10642" y="2666"/>
                </a:lnTo>
                <a:lnTo>
                  <a:pt x="2044" y="18834"/>
                </a:lnTo>
                <a:lnTo>
                  <a:pt x="0" y="21894"/>
                </a:lnTo>
                <a:lnTo>
                  <a:pt x="2667" y="23126"/>
                </a:lnTo>
                <a:lnTo>
                  <a:pt x="5321" y="23126"/>
                </a:lnTo>
                <a:lnTo>
                  <a:pt x="5118" y="20472"/>
                </a:lnTo>
                <a:lnTo>
                  <a:pt x="13716" y="4305"/>
                </a:lnTo>
                <a:lnTo>
                  <a:pt x="16776" y="1854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26" name="object 226"/>
          <p:cNvSpPr/>
          <p:nvPr/>
        </p:nvSpPr>
        <p:spPr>
          <a:xfrm>
            <a:off x="4447622" y="1832329"/>
            <a:ext cx="24723" cy="23864"/>
          </a:xfrm>
          <a:custGeom>
            <a:avLst/>
            <a:gdLst/>
            <a:ahLst/>
            <a:cxnLst/>
            <a:rect l="l" t="t" r="r" b="b"/>
            <a:pathLst>
              <a:path w="29260" h="28244">
                <a:moveTo>
                  <a:pt x="3073" y="23126"/>
                </a:moveTo>
                <a:lnTo>
                  <a:pt x="6134" y="23126"/>
                </a:lnTo>
                <a:lnTo>
                  <a:pt x="5321" y="19850"/>
                </a:lnTo>
                <a:lnTo>
                  <a:pt x="12077" y="5118"/>
                </a:lnTo>
                <a:lnTo>
                  <a:pt x="13093" y="13093"/>
                </a:lnTo>
                <a:lnTo>
                  <a:pt x="14325" y="24358"/>
                </a:lnTo>
                <a:lnTo>
                  <a:pt x="14122" y="27216"/>
                </a:lnTo>
                <a:lnTo>
                  <a:pt x="16573" y="28244"/>
                </a:lnTo>
                <a:lnTo>
                  <a:pt x="18821" y="25374"/>
                </a:lnTo>
                <a:lnTo>
                  <a:pt x="25780" y="10642"/>
                </a:lnTo>
                <a:lnTo>
                  <a:pt x="27216" y="7366"/>
                </a:lnTo>
                <a:lnTo>
                  <a:pt x="29260" y="6959"/>
                </a:lnTo>
                <a:lnTo>
                  <a:pt x="26606" y="6146"/>
                </a:lnTo>
                <a:lnTo>
                  <a:pt x="23736" y="4711"/>
                </a:lnTo>
                <a:lnTo>
                  <a:pt x="22504" y="5524"/>
                </a:lnTo>
                <a:lnTo>
                  <a:pt x="25171" y="7366"/>
                </a:lnTo>
                <a:lnTo>
                  <a:pt x="23736" y="10642"/>
                </a:lnTo>
                <a:lnTo>
                  <a:pt x="17398" y="24142"/>
                </a:lnTo>
                <a:lnTo>
                  <a:pt x="15963" y="11468"/>
                </a:lnTo>
                <a:lnTo>
                  <a:pt x="15341" y="2463"/>
                </a:lnTo>
                <a:lnTo>
                  <a:pt x="14528" y="215"/>
                </a:lnTo>
                <a:lnTo>
                  <a:pt x="10642" y="0"/>
                </a:lnTo>
                <a:lnTo>
                  <a:pt x="10845" y="3073"/>
                </a:lnTo>
                <a:lnTo>
                  <a:pt x="4089" y="17805"/>
                </a:lnTo>
                <a:lnTo>
                  <a:pt x="2870" y="20675"/>
                </a:lnTo>
                <a:lnTo>
                  <a:pt x="0" y="21894"/>
                </a:lnTo>
                <a:lnTo>
                  <a:pt x="3073" y="23126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27" name="object 227"/>
          <p:cNvSpPr/>
          <p:nvPr/>
        </p:nvSpPr>
        <p:spPr>
          <a:xfrm>
            <a:off x="4468029" y="1840283"/>
            <a:ext cx="22642" cy="24208"/>
          </a:xfrm>
          <a:custGeom>
            <a:avLst/>
            <a:gdLst/>
            <a:ahLst/>
            <a:cxnLst/>
            <a:rect l="l" t="t" r="r" b="b"/>
            <a:pathLst>
              <a:path w="26797" h="28651">
                <a:moveTo>
                  <a:pt x="3683" y="24561"/>
                </a:moveTo>
                <a:lnTo>
                  <a:pt x="6337" y="24142"/>
                </a:lnTo>
                <a:lnTo>
                  <a:pt x="3683" y="22923"/>
                </a:lnTo>
                <a:lnTo>
                  <a:pt x="3886" y="20256"/>
                </a:lnTo>
                <a:lnTo>
                  <a:pt x="9410" y="5118"/>
                </a:lnTo>
                <a:lnTo>
                  <a:pt x="11049" y="12890"/>
                </a:lnTo>
                <a:lnTo>
                  <a:pt x="13093" y="24142"/>
                </a:lnTo>
                <a:lnTo>
                  <a:pt x="13296" y="27012"/>
                </a:lnTo>
                <a:lnTo>
                  <a:pt x="13906" y="28651"/>
                </a:lnTo>
                <a:lnTo>
                  <a:pt x="16573" y="27419"/>
                </a:lnTo>
                <a:lnTo>
                  <a:pt x="17995" y="24764"/>
                </a:lnTo>
                <a:lnTo>
                  <a:pt x="23520" y="9626"/>
                </a:lnTo>
                <a:lnTo>
                  <a:pt x="24752" y="6146"/>
                </a:lnTo>
                <a:lnTo>
                  <a:pt x="26797" y="5727"/>
                </a:lnTo>
                <a:lnTo>
                  <a:pt x="24142" y="4914"/>
                </a:lnTo>
                <a:lnTo>
                  <a:pt x="21069" y="3682"/>
                </a:lnTo>
                <a:lnTo>
                  <a:pt x="19837" y="4711"/>
                </a:lnTo>
                <a:lnTo>
                  <a:pt x="22707" y="6349"/>
                </a:lnTo>
                <a:lnTo>
                  <a:pt x="21475" y="9626"/>
                </a:lnTo>
                <a:lnTo>
                  <a:pt x="16357" y="23736"/>
                </a:lnTo>
                <a:lnTo>
                  <a:pt x="13906" y="11252"/>
                </a:lnTo>
                <a:lnTo>
                  <a:pt x="12471" y="2044"/>
                </a:lnTo>
                <a:lnTo>
                  <a:pt x="11455" y="0"/>
                </a:lnTo>
                <a:lnTo>
                  <a:pt x="8585" y="622"/>
                </a:lnTo>
                <a:lnTo>
                  <a:pt x="8178" y="3276"/>
                </a:lnTo>
                <a:lnTo>
                  <a:pt x="2451" y="18414"/>
                </a:lnTo>
                <a:lnTo>
                  <a:pt x="1422" y="21285"/>
                </a:lnTo>
                <a:lnTo>
                  <a:pt x="0" y="23126"/>
                </a:lnTo>
                <a:lnTo>
                  <a:pt x="3683" y="24561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28" name="object 228"/>
          <p:cNvSpPr/>
          <p:nvPr/>
        </p:nvSpPr>
        <p:spPr>
          <a:xfrm>
            <a:off x="4488255" y="1846688"/>
            <a:ext cx="17287" cy="23339"/>
          </a:xfrm>
          <a:custGeom>
            <a:avLst/>
            <a:gdLst/>
            <a:ahLst/>
            <a:cxnLst/>
            <a:rect l="l" t="t" r="r" b="b"/>
            <a:pathLst>
              <a:path w="20459" h="27622">
                <a:moveTo>
                  <a:pt x="6134" y="2857"/>
                </a:moveTo>
                <a:lnTo>
                  <a:pt x="1219" y="20243"/>
                </a:lnTo>
                <a:lnTo>
                  <a:pt x="0" y="23723"/>
                </a:lnTo>
                <a:lnTo>
                  <a:pt x="7772" y="25984"/>
                </a:lnTo>
                <a:lnTo>
                  <a:pt x="13093" y="27622"/>
                </a:lnTo>
                <a:lnTo>
                  <a:pt x="15138" y="26593"/>
                </a:lnTo>
                <a:lnTo>
                  <a:pt x="15748" y="21882"/>
                </a:lnTo>
                <a:lnTo>
                  <a:pt x="12890" y="25361"/>
                </a:lnTo>
                <a:lnTo>
                  <a:pt x="9004" y="24142"/>
                </a:lnTo>
                <a:lnTo>
                  <a:pt x="6337" y="23520"/>
                </a:lnTo>
                <a:lnTo>
                  <a:pt x="4495" y="21069"/>
                </a:lnTo>
                <a:lnTo>
                  <a:pt x="7366" y="11658"/>
                </a:lnTo>
                <a:lnTo>
                  <a:pt x="10426" y="12268"/>
                </a:lnTo>
                <a:lnTo>
                  <a:pt x="13500" y="13296"/>
                </a:lnTo>
                <a:lnTo>
                  <a:pt x="13906" y="16776"/>
                </a:lnTo>
                <a:lnTo>
                  <a:pt x="14935" y="14109"/>
                </a:lnTo>
                <a:lnTo>
                  <a:pt x="14528" y="11036"/>
                </a:lnTo>
                <a:lnTo>
                  <a:pt x="11252" y="10426"/>
                </a:lnTo>
                <a:lnTo>
                  <a:pt x="7975" y="9207"/>
                </a:lnTo>
                <a:lnTo>
                  <a:pt x="9817" y="2451"/>
                </a:lnTo>
                <a:lnTo>
                  <a:pt x="14109" y="3670"/>
                </a:lnTo>
                <a:lnTo>
                  <a:pt x="16776" y="4495"/>
                </a:lnTo>
                <a:lnTo>
                  <a:pt x="18415" y="5105"/>
                </a:lnTo>
                <a:lnTo>
                  <a:pt x="19634" y="9410"/>
                </a:lnTo>
                <a:lnTo>
                  <a:pt x="19850" y="6540"/>
                </a:lnTo>
                <a:lnTo>
                  <a:pt x="20459" y="2654"/>
                </a:lnTo>
                <a:lnTo>
                  <a:pt x="17589" y="2451"/>
                </a:lnTo>
                <a:lnTo>
                  <a:pt x="9410" y="203"/>
                </a:lnTo>
                <a:lnTo>
                  <a:pt x="4699" y="0"/>
                </a:lnTo>
                <a:lnTo>
                  <a:pt x="6134" y="2857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29" name="object 229"/>
          <p:cNvSpPr/>
          <p:nvPr/>
        </p:nvSpPr>
        <p:spPr>
          <a:xfrm>
            <a:off x="4522827" y="1855502"/>
            <a:ext cx="19884" cy="22298"/>
          </a:xfrm>
          <a:custGeom>
            <a:avLst/>
            <a:gdLst/>
            <a:ahLst/>
            <a:cxnLst/>
            <a:rect l="l" t="t" r="r" b="b"/>
            <a:pathLst>
              <a:path w="23533" h="26390">
                <a:moveTo>
                  <a:pt x="20878" y="25780"/>
                </a:moveTo>
                <a:lnTo>
                  <a:pt x="23533" y="26390"/>
                </a:lnTo>
                <a:lnTo>
                  <a:pt x="21894" y="23736"/>
                </a:lnTo>
                <a:lnTo>
                  <a:pt x="20053" y="15951"/>
                </a:lnTo>
                <a:lnTo>
                  <a:pt x="17602" y="5321"/>
                </a:lnTo>
                <a:lnTo>
                  <a:pt x="16573" y="2044"/>
                </a:lnTo>
                <a:lnTo>
                  <a:pt x="15354" y="0"/>
                </a:lnTo>
                <a:lnTo>
                  <a:pt x="12687" y="203"/>
                </a:lnTo>
                <a:lnTo>
                  <a:pt x="12077" y="812"/>
                </a:lnTo>
                <a:lnTo>
                  <a:pt x="12280" y="3479"/>
                </a:lnTo>
                <a:lnTo>
                  <a:pt x="9829" y="7975"/>
                </a:lnTo>
                <a:lnTo>
                  <a:pt x="6349" y="14528"/>
                </a:lnTo>
                <a:lnTo>
                  <a:pt x="3479" y="20256"/>
                </a:lnTo>
                <a:lnTo>
                  <a:pt x="3073" y="21272"/>
                </a:lnTo>
                <a:lnTo>
                  <a:pt x="0" y="23317"/>
                </a:lnTo>
                <a:lnTo>
                  <a:pt x="2666" y="23533"/>
                </a:lnTo>
                <a:lnTo>
                  <a:pt x="6146" y="22707"/>
                </a:lnTo>
                <a:lnTo>
                  <a:pt x="5930" y="19430"/>
                </a:lnTo>
                <a:lnTo>
                  <a:pt x="7162" y="16776"/>
                </a:lnTo>
                <a:lnTo>
                  <a:pt x="8801" y="13500"/>
                </a:lnTo>
                <a:lnTo>
                  <a:pt x="16167" y="14528"/>
                </a:lnTo>
                <a:lnTo>
                  <a:pt x="17195" y="19634"/>
                </a:lnTo>
                <a:lnTo>
                  <a:pt x="17602" y="22504"/>
                </a:lnTo>
                <a:lnTo>
                  <a:pt x="16979" y="25374"/>
                </a:lnTo>
                <a:lnTo>
                  <a:pt x="20878" y="25780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30" name="object 230"/>
          <p:cNvSpPr/>
          <p:nvPr/>
        </p:nvSpPr>
        <p:spPr>
          <a:xfrm>
            <a:off x="4554127" y="1856542"/>
            <a:ext cx="15205" cy="21954"/>
          </a:xfrm>
          <a:custGeom>
            <a:avLst/>
            <a:gdLst/>
            <a:ahLst/>
            <a:cxnLst/>
            <a:rect l="l" t="t" r="r" b="b"/>
            <a:pathLst>
              <a:path w="17995" h="25984">
                <a:moveTo>
                  <a:pt x="10426" y="22504"/>
                </a:moveTo>
                <a:lnTo>
                  <a:pt x="10833" y="2857"/>
                </a:lnTo>
                <a:lnTo>
                  <a:pt x="13296" y="2857"/>
                </a:lnTo>
                <a:lnTo>
                  <a:pt x="16776" y="4495"/>
                </a:lnTo>
                <a:lnTo>
                  <a:pt x="16776" y="7162"/>
                </a:lnTo>
                <a:lnTo>
                  <a:pt x="17995" y="6946"/>
                </a:lnTo>
                <a:lnTo>
                  <a:pt x="17995" y="4292"/>
                </a:lnTo>
                <a:lnTo>
                  <a:pt x="16979" y="812"/>
                </a:lnTo>
                <a:lnTo>
                  <a:pt x="13703" y="812"/>
                </a:lnTo>
                <a:lnTo>
                  <a:pt x="3886" y="609"/>
                </a:lnTo>
                <a:lnTo>
                  <a:pt x="0" y="0"/>
                </a:lnTo>
                <a:lnTo>
                  <a:pt x="0" y="2857"/>
                </a:lnTo>
                <a:lnTo>
                  <a:pt x="1219" y="6337"/>
                </a:lnTo>
                <a:lnTo>
                  <a:pt x="2451" y="2654"/>
                </a:lnTo>
                <a:lnTo>
                  <a:pt x="7366" y="2654"/>
                </a:lnTo>
                <a:lnTo>
                  <a:pt x="6743" y="22098"/>
                </a:lnTo>
                <a:lnTo>
                  <a:pt x="5308" y="25781"/>
                </a:lnTo>
                <a:lnTo>
                  <a:pt x="8382" y="25984"/>
                </a:lnTo>
                <a:lnTo>
                  <a:pt x="11252" y="25984"/>
                </a:lnTo>
                <a:lnTo>
                  <a:pt x="13500" y="24955"/>
                </a:lnTo>
                <a:lnTo>
                  <a:pt x="10426" y="22504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31" name="object 231"/>
          <p:cNvSpPr/>
          <p:nvPr/>
        </p:nvSpPr>
        <p:spPr>
          <a:xfrm>
            <a:off x="4571241" y="1856359"/>
            <a:ext cx="16932" cy="22653"/>
          </a:xfrm>
          <a:custGeom>
            <a:avLst/>
            <a:gdLst/>
            <a:ahLst/>
            <a:cxnLst/>
            <a:rect l="l" t="t" r="r" b="b"/>
            <a:pathLst>
              <a:path w="20040" h="26809">
                <a:moveTo>
                  <a:pt x="5930" y="26809"/>
                </a:moveTo>
                <a:lnTo>
                  <a:pt x="10629" y="26606"/>
                </a:lnTo>
                <a:lnTo>
                  <a:pt x="15544" y="26200"/>
                </a:lnTo>
                <a:lnTo>
                  <a:pt x="20040" y="22517"/>
                </a:lnTo>
                <a:lnTo>
                  <a:pt x="19634" y="16992"/>
                </a:lnTo>
                <a:lnTo>
                  <a:pt x="19227" y="5740"/>
                </a:lnTo>
                <a:lnTo>
                  <a:pt x="19024" y="3479"/>
                </a:lnTo>
                <a:lnTo>
                  <a:pt x="20040" y="0"/>
                </a:lnTo>
                <a:lnTo>
                  <a:pt x="16573" y="419"/>
                </a:lnTo>
                <a:lnTo>
                  <a:pt x="13703" y="1638"/>
                </a:lnTo>
                <a:lnTo>
                  <a:pt x="16979" y="3073"/>
                </a:lnTo>
                <a:lnTo>
                  <a:pt x="17183" y="6553"/>
                </a:lnTo>
                <a:lnTo>
                  <a:pt x="17589" y="16992"/>
                </a:lnTo>
                <a:lnTo>
                  <a:pt x="17792" y="20878"/>
                </a:lnTo>
                <a:lnTo>
                  <a:pt x="15544" y="23533"/>
                </a:lnTo>
                <a:lnTo>
                  <a:pt x="11861" y="23736"/>
                </a:lnTo>
                <a:lnTo>
                  <a:pt x="8382" y="23939"/>
                </a:lnTo>
                <a:lnTo>
                  <a:pt x="6134" y="21691"/>
                </a:lnTo>
                <a:lnTo>
                  <a:pt x="5930" y="18211"/>
                </a:lnTo>
                <a:lnTo>
                  <a:pt x="5308" y="3886"/>
                </a:lnTo>
                <a:lnTo>
                  <a:pt x="6134" y="825"/>
                </a:lnTo>
                <a:lnTo>
                  <a:pt x="3263" y="1028"/>
                </a:lnTo>
                <a:lnTo>
                  <a:pt x="0" y="2260"/>
                </a:lnTo>
                <a:lnTo>
                  <a:pt x="1841" y="4914"/>
                </a:lnTo>
                <a:lnTo>
                  <a:pt x="2451" y="20053"/>
                </a:lnTo>
                <a:lnTo>
                  <a:pt x="2654" y="23939"/>
                </a:lnTo>
                <a:lnTo>
                  <a:pt x="5930" y="26809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32" name="object 232"/>
          <p:cNvSpPr/>
          <p:nvPr/>
        </p:nvSpPr>
        <p:spPr>
          <a:xfrm>
            <a:off x="4589735" y="1853939"/>
            <a:ext cx="18672" cy="23693"/>
          </a:xfrm>
          <a:custGeom>
            <a:avLst/>
            <a:gdLst/>
            <a:ahLst/>
            <a:cxnLst/>
            <a:rect l="l" t="t" r="r" b="b"/>
            <a:pathLst>
              <a:path w="22098" h="28041">
                <a:moveTo>
                  <a:pt x="7366" y="23533"/>
                </a:moveTo>
                <a:lnTo>
                  <a:pt x="5524" y="7569"/>
                </a:lnTo>
                <a:lnTo>
                  <a:pt x="10439" y="13716"/>
                </a:lnTo>
                <a:lnTo>
                  <a:pt x="17386" y="22720"/>
                </a:lnTo>
                <a:lnTo>
                  <a:pt x="19024" y="25171"/>
                </a:lnTo>
                <a:lnTo>
                  <a:pt x="21894" y="24155"/>
                </a:lnTo>
                <a:lnTo>
                  <a:pt x="22098" y="21285"/>
                </a:lnTo>
                <a:lnTo>
                  <a:pt x="20053" y="5118"/>
                </a:lnTo>
                <a:lnTo>
                  <a:pt x="19646" y="1435"/>
                </a:lnTo>
                <a:lnTo>
                  <a:pt x="21082" y="0"/>
                </a:lnTo>
                <a:lnTo>
                  <a:pt x="18415" y="622"/>
                </a:lnTo>
                <a:lnTo>
                  <a:pt x="15138" y="1028"/>
                </a:lnTo>
                <a:lnTo>
                  <a:pt x="14935" y="2260"/>
                </a:lnTo>
                <a:lnTo>
                  <a:pt x="17805" y="2667"/>
                </a:lnTo>
                <a:lnTo>
                  <a:pt x="18211" y="5943"/>
                </a:lnTo>
                <a:lnTo>
                  <a:pt x="20053" y="20878"/>
                </a:lnTo>
                <a:lnTo>
                  <a:pt x="12280" y="10845"/>
                </a:lnTo>
                <a:lnTo>
                  <a:pt x="6756" y="3479"/>
                </a:lnTo>
                <a:lnTo>
                  <a:pt x="6350" y="2463"/>
                </a:lnTo>
                <a:lnTo>
                  <a:pt x="3683" y="2463"/>
                </a:lnTo>
                <a:lnTo>
                  <a:pt x="0" y="4102"/>
                </a:lnTo>
                <a:lnTo>
                  <a:pt x="2667" y="3886"/>
                </a:lnTo>
                <a:lnTo>
                  <a:pt x="3479" y="6553"/>
                </a:lnTo>
                <a:lnTo>
                  <a:pt x="5524" y="22517"/>
                </a:lnTo>
                <a:lnTo>
                  <a:pt x="5727" y="25577"/>
                </a:lnTo>
                <a:lnTo>
                  <a:pt x="4089" y="28041"/>
                </a:lnTo>
                <a:lnTo>
                  <a:pt x="7366" y="27419"/>
                </a:lnTo>
                <a:lnTo>
                  <a:pt x="10236" y="27419"/>
                </a:lnTo>
                <a:lnTo>
                  <a:pt x="10033" y="25996"/>
                </a:lnTo>
                <a:lnTo>
                  <a:pt x="7366" y="23533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33" name="object 233"/>
          <p:cNvSpPr/>
          <p:nvPr/>
        </p:nvSpPr>
        <p:spPr>
          <a:xfrm>
            <a:off x="4610654" y="1850314"/>
            <a:ext cx="17640" cy="24380"/>
          </a:xfrm>
          <a:custGeom>
            <a:avLst/>
            <a:gdLst/>
            <a:ahLst/>
            <a:cxnLst/>
            <a:rect l="l" t="t" r="r" b="b"/>
            <a:pathLst>
              <a:path w="20878" h="28854">
                <a:moveTo>
                  <a:pt x="4305" y="4914"/>
                </a:moveTo>
                <a:lnTo>
                  <a:pt x="8801" y="4089"/>
                </a:lnTo>
                <a:lnTo>
                  <a:pt x="11874" y="3479"/>
                </a:lnTo>
                <a:lnTo>
                  <a:pt x="14935" y="3886"/>
                </a:lnTo>
                <a:lnTo>
                  <a:pt x="15760" y="6743"/>
                </a:lnTo>
                <a:lnTo>
                  <a:pt x="16979" y="6134"/>
                </a:lnTo>
                <a:lnTo>
                  <a:pt x="16167" y="3276"/>
                </a:lnTo>
                <a:lnTo>
                  <a:pt x="15354" y="0"/>
                </a:lnTo>
                <a:lnTo>
                  <a:pt x="12687" y="1016"/>
                </a:lnTo>
                <a:lnTo>
                  <a:pt x="9626" y="1435"/>
                </a:lnTo>
                <a:lnTo>
                  <a:pt x="2667" y="2857"/>
                </a:lnTo>
                <a:lnTo>
                  <a:pt x="0" y="10223"/>
                </a:lnTo>
                <a:lnTo>
                  <a:pt x="1435" y="17183"/>
                </a:lnTo>
                <a:lnTo>
                  <a:pt x="2870" y="24142"/>
                </a:lnTo>
                <a:lnTo>
                  <a:pt x="6959" y="28854"/>
                </a:lnTo>
                <a:lnTo>
                  <a:pt x="14122" y="27419"/>
                </a:lnTo>
                <a:lnTo>
                  <a:pt x="15760" y="27216"/>
                </a:lnTo>
                <a:lnTo>
                  <a:pt x="17602" y="24142"/>
                </a:lnTo>
                <a:lnTo>
                  <a:pt x="20878" y="22707"/>
                </a:lnTo>
                <a:lnTo>
                  <a:pt x="20662" y="20662"/>
                </a:lnTo>
                <a:lnTo>
                  <a:pt x="19646" y="15748"/>
                </a:lnTo>
                <a:lnTo>
                  <a:pt x="20053" y="12280"/>
                </a:lnTo>
                <a:lnTo>
                  <a:pt x="17399" y="13093"/>
                </a:lnTo>
                <a:lnTo>
                  <a:pt x="14528" y="13703"/>
                </a:lnTo>
                <a:lnTo>
                  <a:pt x="12890" y="15138"/>
                </a:lnTo>
                <a:lnTo>
                  <a:pt x="16167" y="16776"/>
                </a:lnTo>
                <a:lnTo>
                  <a:pt x="17195" y="21894"/>
                </a:lnTo>
                <a:lnTo>
                  <a:pt x="17195" y="22910"/>
                </a:lnTo>
                <a:lnTo>
                  <a:pt x="14528" y="24549"/>
                </a:lnTo>
                <a:lnTo>
                  <a:pt x="9817" y="25374"/>
                </a:lnTo>
                <a:lnTo>
                  <a:pt x="6350" y="23126"/>
                </a:lnTo>
                <a:lnTo>
                  <a:pt x="4711" y="15748"/>
                </a:lnTo>
                <a:lnTo>
                  <a:pt x="3479" y="9207"/>
                </a:lnTo>
                <a:lnTo>
                  <a:pt x="4305" y="4914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34" name="object 234"/>
          <p:cNvSpPr/>
          <p:nvPr/>
        </p:nvSpPr>
        <p:spPr>
          <a:xfrm>
            <a:off x="4628984" y="1845474"/>
            <a:ext cx="18328" cy="24895"/>
          </a:xfrm>
          <a:custGeom>
            <a:avLst/>
            <a:gdLst/>
            <a:ahLst/>
            <a:cxnLst/>
            <a:rect l="l" t="t" r="r" b="b"/>
            <a:pathLst>
              <a:path w="21691" h="29463">
                <a:moveTo>
                  <a:pt x="9004" y="1841"/>
                </a:moveTo>
                <a:lnTo>
                  <a:pt x="2044" y="3886"/>
                </a:lnTo>
                <a:lnTo>
                  <a:pt x="0" y="11455"/>
                </a:lnTo>
                <a:lnTo>
                  <a:pt x="2044" y="18415"/>
                </a:lnTo>
                <a:lnTo>
                  <a:pt x="3886" y="25171"/>
                </a:lnTo>
                <a:lnTo>
                  <a:pt x="8382" y="29464"/>
                </a:lnTo>
                <a:lnTo>
                  <a:pt x="15341" y="27622"/>
                </a:lnTo>
                <a:lnTo>
                  <a:pt x="16776" y="27216"/>
                </a:lnTo>
                <a:lnTo>
                  <a:pt x="18618" y="23939"/>
                </a:lnTo>
                <a:lnTo>
                  <a:pt x="21691" y="22504"/>
                </a:lnTo>
                <a:lnTo>
                  <a:pt x="21272" y="20459"/>
                </a:lnTo>
                <a:lnTo>
                  <a:pt x="20053" y="15544"/>
                </a:lnTo>
                <a:lnTo>
                  <a:pt x="20256" y="12077"/>
                </a:lnTo>
                <a:lnTo>
                  <a:pt x="17602" y="13093"/>
                </a:lnTo>
                <a:lnTo>
                  <a:pt x="14732" y="13703"/>
                </a:lnTo>
                <a:lnTo>
                  <a:pt x="13296" y="15341"/>
                </a:lnTo>
                <a:lnTo>
                  <a:pt x="16776" y="16776"/>
                </a:lnTo>
                <a:lnTo>
                  <a:pt x="18008" y="21894"/>
                </a:lnTo>
                <a:lnTo>
                  <a:pt x="18211" y="22910"/>
                </a:lnTo>
                <a:lnTo>
                  <a:pt x="15544" y="24549"/>
                </a:lnTo>
                <a:lnTo>
                  <a:pt x="11049" y="25984"/>
                </a:lnTo>
                <a:lnTo>
                  <a:pt x="7162" y="23736"/>
                </a:lnTo>
                <a:lnTo>
                  <a:pt x="5118" y="16573"/>
                </a:lnTo>
                <a:lnTo>
                  <a:pt x="3479" y="10223"/>
                </a:lnTo>
                <a:lnTo>
                  <a:pt x="3886" y="5930"/>
                </a:lnTo>
                <a:lnTo>
                  <a:pt x="8382" y="4699"/>
                </a:lnTo>
                <a:lnTo>
                  <a:pt x="11455" y="3683"/>
                </a:lnTo>
                <a:lnTo>
                  <a:pt x="14325" y="4089"/>
                </a:lnTo>
                <a:lnTo>
                  <a:pt x="15544" y="6959"/>
                </a:lnTo>
                <a:lnTo>
                  <a:pt x="16776" y="6134"/>
                </a:lnTo>
                <a:lnTo>
                  <a:pt x="15544" y="3276"/>
                </a:lnTo>
                <a:lnTo>
                  <a:pt x="14732" y="0"/>
                </a:lnTo>
                <a:lnTo>
                  <a:pt x="12065" y="1435"/>
                </a:lnTo>
                <a:lnTo>
                  <a:pt x="9004" y="1841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35" name="object 235"/>
          <p:cNvSpPr/>
          <p:nvPr/>
        </p:nvSpPr>
        <p:spPr>
          <a:xfrm>
            <a:off x="4651283" y="1840978"/>
            <a:ext cx="19186" cy="24552"/>
          </a:xfrm>
          <a:custGeom>
            <a:avLst/>
            <a:gdLst/>
            <a:ahLst/>
            <a:cxnLst/>
            <a:rect l="l" t="t" r="r" b="b"/>
            <a:pathLst>
              <a:path w="22707" h="29057">
                <a:moveTo>
                  <a:pt x="3479" y="20459"/>
                </a:moveTo>
                <a:lnTo>
                  <a:pt x="3479" y="16573"/>
                </a:lnTo>
                <a:lnTo>
                  <a:pt x="10642" y="14122"/>
                </a:lnTo>
                <a:lnTo>
                  <a:pt x="13703" y="18211"/>
                </a:lnTo>
                <a:lnTo>
                  <a:pt x="15557" y="20662"/>
                </a:lnTo>
                <a:lnTo>
                  <a:pt x="16167" y="23533"/>
                </a:lnTo>
                <a:lnTo>
                  <a:pt x="19850" y="22098"/>
                </a:lnTo>
                <a:lnTo>
                  <a:pt x="22707" y="20053"/>
                </a:lnTo>
                <a:lnTo>
                  <a:pt x="19850" y="19850"/>
                </a:lnTo>
                <a:lnTo>
                  <a:pt x="14528" y="13703"/>
                </a:lnTo>
                <a:lnTo>
                  <a:pt x="7569" y="5321"/>
                </a:lnTo>
                <a:lnTo>
                  <a:pt x="5118" y="2870"/>
                </a:lnTo>
                <a:lnTo>
                  <a:pt x="2870" y="0"/>
                </a:lnTo>
                <a:lnTo>
                  <a:pt x="812" y="3479"/>
                </a:lnTo>
                <a:lnTo>
                  <a:pt x="2044" y="6134"/>
                </a:lnTo>
                <a:lnTo>
                  <a:pt x="1841" y="11252"/>
                </a:lnTo>
                <a:lnTo>
                  <a:pt x="1841" y="24968"/>
                </a:lnTo>
                <a:lnTo>
                  <a:pt x="2044" y="26187"/>
                </a:lnTo>
                <a:lnTo>
                  <a:pt x="0" y="29057"/>
                </a:lnTo>
                <a:lnTo>
                  <a:pt x="2667" y="28232"/>
                </a:lnTo>
                <a:lnTo>
                  <a:pt x="5321" y="25984"/>
                </a:lnTo>
                <a:lnTo>
                  <a:pt x="3479" y="23126"/>
                </a:lnTo>
                <a:lnTo>
                  <a:pt x="3479" y="20459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36" name="object 236"/>
          <p:cNvSpPr/>
          <p:nvPr/>
        </p:nvSpPr>
        <p:spPr>
          <a:xfrm>
            <a:off x="4664248" y="1835445"/>
            <a:ext cx="21268" cy="22298"/>
          </a:xfrm>
          <a:custGeom>
            <a:avLst/>
            <a:gdLst/>
            <a:ahLst/>
            <a:cxnLst/>
            <a:rect l="l" t="t" r="r" b="b"/>
            <a:pathLst>
              <a:path w="25171" h="26390">
                <a:moveTo>
                  <a:pt x="10642" y="22098"/>
                </a:moveTo>
                <a:lnTo>
                  <a:pt x="11252" y="23736"/>
                </a:lnTo>
                <a:lnTo>
                  <a:pt x="9829" y="26390"/>
                </a:lnTo>
                <a:lnTo>
                  <a:pt x="12484" y="25374"/>
                </a:lnTo>
                <a:lnTo>
                  <a:pt x="15138" y="24142"/>
                </a:lnTo>
                <a:lnTo>
                  <a:pt x="20878" y="21691"/>
                </a:lnTo>
                <a:lnTo>
                  <a:pt x="23939" y="20256"/>
                </a:lnTo>
                <a:lnTo>
                  <a:pt x="25171" y="19227"/>
                </a:lnTo>
                <a:lnTo>
                  <a:pt x="23736" y="15963"/>
                </a:lnTo>
                <a:lnTo>
                  <a:pt x="22720" y="13500"/>
                </a:lnTo>
                <a:lnTo>
                  <a:pt x="22517" y="16167"/>
                </a:lnTo>
                <a:lnTo>
                  <a:pt x="21285" y="19227"/>
                </a:lnTo>
                <a:lnTo>
                  <a:pt x="18211" y="20662"/>
                </a:lnTo>
                <a:lnTo>
                  <a:pt x="15138" y="21894"/>
                </a:lnTo>
                <a:lnTo>
                  <a:pt x="13919" y="20866"/>
                </a:lnTo>
                <a:lnTo>
                  <a:pt x="6756" y="4495"/>
                </a:lnTo>
                <a:lnTo>
                  <a:pt x="5943" y="2667"/>
                </a:lnTo>
                <a:lnTo>
                  <a:pt x="6959" y="0"/>
                </a:lnTo>
                <a:lnTo>
                  <a:pt x="4305" y="1231"/>
                </a:lnTo>
                <a:lnTo>
                  <a:pt x="0" y="4495"/>
                </a:lnTo>
                <a:lnTo>
                  <a:pt x="3276" y="5524"/>
                </a:lnTo>
                <a:lnTo>
                  <a:pt x="10642" y="22098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37" name="object 237"/>
          <p:cNvSpPr/>
          <p:nvPr/>
        </p:nvSpPr>
        <p:spPr>
          <a:xfrm>
            <a:off x="4685860" y="1825245"/>
            <a:ext cx="15903" cy="21268"/>
          </a:xfrm>
          <a:custGeom>
            <a:avLst/>
            <a:gdLst/>
            <a:ahLst/>
            <a:cxnLst/>
            <a:rect l="l" t="t" r="r" b="b"/>
            <a:pathLst>
              <a:path w="18821" h="25171">
                <a:moveTo>
                  <a:pt x="15138" y="20053"/>
                </a:moveTo>
                <a:lnTo>
                  <a:pt x="6553" y="3886"/>
                </a:lnTo>
                <a:lnTo>
                  <a:pt x="6134" y="0"/>
                </a:lnTo>
                <a:lnTo>
                  <a:pt x="3479" y="1638"/>
                </a:lnTo>
                <a:lnTo>
                  <a:pt x="0" y="4711"/>
                </a:lnTo>
                <a:lnTo>
                  <a:pt x="3479" y="5524"/>
                </a:lnTo>
                <a:lnTo>
                  <a:pt x="12077" y="21691"/>
                </a:lnTo>
                <a:lnTo>
                  <a:pt x="13296" y="25171"/>
                </a:lnTo>
                <a:lnTo>
                  <a:pt x="15963" y="23736"/>
                </a:lnTo>
                <a:lnTo>
                  <a:pt x="18821" y="21069"/>
                </a:lnTo>
                <a:lnTo>
                  <a:pt x="15138" y="20053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38" name="object 238"/>
          <p:cNvSpPr/>
          <p:nvPr/>
        </p:nvSpPr>
        <p:spPr>
          <a:xfrm>
            <a:off x="4715601" y="1808472"/>
            <a:ext cx="21268" cy="23167"/>
          </a:xfrm>
          <a:custGeom>
            <a:avLst/>
            <a:gdLst/>
            <a:ahLst/>
            <a:cxnLst/>
            <a:rect l="l" t="t" r="r" b="b"/>
            <a:pathLst>
              <a:path w="25171" h="27419">
                <a:moveTo>
                  <a:pt x="5930" y="15963"/>
                </a:moveTo>
                <a:lnTo>
                  <a:pt x="12064" y="11671"/>
                </a:lnTo>
                <a:lnTo>
                  <a:pt x="16370" y="14732"/>
                </a:lnTo>
                <a:lnTo>
                  <a:pt x="17805" y="15354"/>
                </a:lnTo>
                <a:lnTo>
                  <a:pt x="19850" y="19240"/>
                </a:lnTo>
                <a:lnTo>
                  <a:pt x="23113" y="16992"/>
                </a:lnTo>
                <a:lnTo>
                  <a:pt x="25171" y="14325"/>
                </a:lnTo>
                <a:lnTo>
                  <a:pt x="22504" y="14732"/>
                </a:lnTo>
                <a:lnTo>
                  <a:pt x="15951" y="10236"/>
                </a:lnTo>
                <a:lnTo>
                  <a:pt x="6959" y="3886"/>
                </a:lnTo>
                <a:lnTo>
                  <a:pt x="4089" y="2247"/>
                </a:lnTo>
                <a:lnTo>
                  <a:pt x="1015" y="0"/>
                </a:lnTo>
                <a:lnTo>
                  <a:pt x="0" y="3479"/>
                </a:lnTo>
                <a:lnTo>
                  <a:pt x="1841" y="6146"/>
                </a:lnTo>
                <a:lnTo>
                  <a:pt x="3060" y="11252"/>
                </a:lnTo>
                <a:lnTo>
                  <a:pt x="4914" y="18211"/>
                </a:lnTo>
                <a:lnTo>
                  <a:pt x="6540" y="24561"/>
                </a:lnTo>
                <a:lnTo>
                  <a:pt x="8178" y="27419"/>
                </a:lnTo>
                <a:lnTo>
                  <a:pt x="10642" y="24358"/>
                </a:lnTo>
                <a:lnTo>
                  <a:pt x="7772" y="22301"/>
                </a:lnTo>
                <a:lnTo>
                  <a:pt x="6959" y="19646"/>
                </a:lnTo>
                <a:lnTo>
                  <a:pt x="5930" y="15963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39" name="object 239"/>
          <p:cNvSpPr/>
          <p:nvPr/>
        </p:nvSpPr>
        <p:spPr>
          <a:xfrm>
            <a:off x="4693645" y="1816257"/>
            <a:ext cx="28008" cy="26279"/>
          </a:xfrm>
          <a:custGeom>
            <a:avLst/>
            <a:gdLst/>
            <a:ahLst/>
            <a:cxnLst/>
            <a:rect l="l" t="t" r="r" b="b"/>
            <a:pathLst>
              <a:path w="33147" h="31102">
                <a:moveTo>
                  <a:pt x="33146" y="25984"/>
                </a:moveTo>
                <a:lnTo>
                  <a:pt x="32118" y="23317"/>
                </a:lnTo>
                <a:lnTo>
                  <a:pt x="22854" y="17624"/>
                </a:lnTo>
                <a:lnTo>
                  <a:pt x="13093" y="12484"/>
                </a:lnTo>
                <a:lnTo>
                  <a:pt x="12064" y="13093"/>
                </a:lnTo>
                <a:lnTo>
                  <a:pt x="13703" y="3683"/>
                </a:lnTo>
                <a:lnTo>
                  <a:pt x="14109" y="3263"/>
                </a:lnTo>
                <a:lnTo>
                  <a:pt x="15544" y="0"/>
                </a:lnTo>
                <a:lnTo>
                  <a:pt x="12890" y="1841"/>
                </a:lnTo>
                <a:lnTo>
                  <a:pt x="10020" y="3263"/>
                </a:lnTo>
                <a:lnTo>
                  <a:pt x="12268" y="5930"/>
                </a:lnTo>
                <a:lnTo>
                  <a:pt x="10223" y="13093"/>
                </a:lnTo>
                <a:lnTo>
                  <a:pt x="10020" y="15341"/>
                </a:lnTo>
                <a:lnTo>
                  <a:pt x="6946" y="10223"/>
                </a:lnTo>
                <a:lnTo>
                  <a:pt x="5930" y="7975"/>
                </a:lnTo>
                <a:lnTo>
                  <a:pt x="6743" y="5321"/>
                </a:lnTo>
                <a:lnTo>
                  <a:pt x="4089" y="7162"/>
                </a:lnTo>
                <a:lnTo>
                  <a:pt x="1015" y="8991"/>
                </a:lnTo>
                <a:lnTo>
                  <a:pt x="0" y="10845"/>
                </a:lnTo>
                <a:lnTo>
                  <a:pt x="3479" y="11252"/>
                </a:lnTo>
                <a:lnTo>
                  <a:pt x="13093" y="27203"/>
                </a:lnTo>
                <a:lnTo>
                  <a:pt x="13906" y="28435"/>
                </a:lnTo>
                <a:lnTo>
                  <a:pt x="13500" y="31102"/>
                </a:lnTo>
                <a:lnTo>
                  <a:pt x="16370" y="29260"/>
                </a:lnTo>
                <a:lnTo>
                  <a:pt x="19634" y="25984"/>
                </a:lnTo>
                <a:lnTo>
                  <a:pt x="16154" y="25374"/>
                </a:lnTo>
                <a:lnTo>
                  <a:pt x="11455" y="17792"/>
                </a:lnTo>
                <a:lnTo>
                  <a:pt x="12972" y="15227"/>
                </a:lnTo>
                <a:lnTo>
                  <a:pt x="22684" y="21882"/>
                </a:lnTo>
                <a:lnTo>
                  <a:pt x="31915" y="26797"/>
                </a:lnTo>
                <a:lnTo>
                  <a:pt x="33146" y="25984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40" name="object 240"/>
          <p:cNvSpPr/>
          <p:nvPr/>
        </p:nvSpPr>
        <p:spPr>
          <a:xfrm>
            <a:off x="4410107" y="1818330"/>
            <a:ext cx="9507" cy="10375"/>
          </a:xfrm>
          <a:custGeom>
            <a:avLst/>
            <a:gdLst/>
            <a:ahLst/>
            <a:cxnLst/>
            <a:rect l="l" t="t" r="r" b="b"/>
            <a:pathLst>
              <a:path w="11252" h="12280">
                <a:moveTo>
                  <a:pt x="0" y="7569"/>
                </a:moveTo>
                <a:lnTo>
                  <a:pt x="2451" y="10426"/>
                </a:lnTo>
                <a:lnTo>
                  <a:pt x="5118" y="12280"/>
                </a:lnTo>
                <a:lnTo>
                  <a:pt x="7772" y="11252"/>
                </a:lnTo>
                <a:lnTo>
                  <a:pt x="9613" y="8597"/>
                </a:lnTo>
                <a:lnTo>
                  <a:pt x="11252" y="5930"/>
                </a:lnTo>
                <a:lnTo>
                  <a:pt x="10439" y="3479"/>
                </a:lnTo>
                <a:lnTo>
                  <a:pt x="7162" y="1231"/>
                </a:lnTo>
                <a:lnTo>
                  <a:pt x="5118" y="0"/>
                </a:lnTo>
                <a:lnTo>
                  <a:pt x="0" y="7569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41" name="object 241"/>
          <p:cNvSpPr/>
          <p:nvPr/>
        </p:nvSpPr>
        <p:spPr>
          <a:xfrm>
            <a:off x="4415985" y="1810725"/>
            <a:ext cx="6910" cy="7780"/>
          </a:xfrm>
          <a:custGeom>
            <a:avLst/>
            <a:gdLst/>
            <a:ahLst/>
            <a:cxnLst/>
            <a:rect l="l" t="t" r="r" b="b"/>
            <a:pathLst>
              <a:path w="8178" h="9207">
                <a:moveTo>
                  <a:pt x="0" y="5930"/>
                </a:moveTo>
                <a:lnTo>
                  <a:pt x="4089" y="9207"/>
                </a:lnTo>
                <a:lnTo>
                  <a:pt x="7162" y="6946"/>
                </a:lnTo>
                <a:lnTo>
                  <a:pt x="8178" y="2654"/>
                </a:lnTo>
                <a:lnTo>
                  <a:pt x="5321" y="609"/>
                </a:lnTo>
                <a:lnTo>
                  <a:pt x="4089" y="0"/>
                </a:lnTo>
                <a:lnTo>
                  <a:pt x="0" y="5930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42" name="object 242"/>
          <p:cNvSpPr/>
          <p:nvPr/>
        </p:nvSpPr>
        <p:spPr>
          <a:xfrm>
            <a:off x="4531300" y="1858962"/>
            <a:ext cx="4668" cy="6739"/>
          </a:xfrm>
          <a:custGeom>
            <a:avLst/>
            <a:gdLst/>
            <a:ahLst/>
            <a:cxnLst/>
            <a:rect l="l" t="t" r="r" b="b"/>
            <a:pathLst>
              <a:path w="5524" h="7975">
                <a:moveTo>
                  <a:pt x="4292" y="2654"/>
                </a:moveTo>
                <a:lnTo>
                  <a:pt x="3683" y="0"/>
                </a:lnTo>
                <a:lnTo>
                  <a:pt x="1231" y="4698"/>
                </a:lnTo>
                <a:lnTo>
                  <a:pt x="0" y="7162"/>
                </a:lnTo>
                <a:lnTo>
                  <a:pt x="5524" y="7975"/>
                </a:lnTo>
                <a:lnTo>
                  <a:pt x="4914" y="5308"/>
                </a:lnTo>
                <a:lnTo>
                  <a:pt x="4292" y="265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43" name="object 243"/>
          <p:cNvSpPr/>
          <p:nvPr/>
        </p:nvSpPr>
        <p:spPr>
          <a:xfrm>
            <a:off x="4654392" y="1845986"/>
            <a:ext cx="4325" cy="6920"/>
          </a:xfrm>
          <a:custGeom>
            <a:avLst/>
            <a:gdLst/>
            <a:ahLst/>
            <a:cxnLst/>
            <a:rect l="l" t="t" r="r" b="b"/>
            <a:pathLst>
              <a:path w="5118" h="8191">
                <a:moveTo>
                  <a:pt x="1638" y="2057"/>
                </a:moveTo>
                <a:lnTo>
                  <a:pt x="0" y="0"/>
                </a:lnTo>
                <a:lnTo>
                  <a:pt x="0" y="8191"/>
                </a:lnTo>
                <a:lnTo>
                  <a:pt x="5118" y="6350"/>
                </a:lnTo>
                <a:lnTo>
                  <a:pt x="1638" y="2057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44" name="object 244"/>
          <p:cNvSpPr/>
          <p:nvPr/>
        </p:nvSpPr>
        <p:spPr>
          <a:xfrm>
            <a:off x="4718360" y="1813136"/>
            <a:ext cx="5709" cy="6750"/>
          </a:xfrm>
          <a:custGeom>
            <a:avLst/>
            <a:gdLst/>
            <a:ahLst/>
            <a:cxnLst/>
            <a:rect l="l" t="t" r="r" b="b"/>
            <a:pathLst>
              <a:path w="6756" h="7988">
                <a:moveTo>
                  <a:pt x="2260" y="1638"/>
                </a:moveTo>
                <a:lnTo>
                  <a:pt x="0" y="0"/>
                </a:lnTo>
                <a:lnTo>
                  <a:pt x="825" y="2666"/>
                </a:lnTo>
                <a:lnTo>
                  <a:pt x="1435" y="5321"/>
                </a:lnTo>
                <a:lnTo>
                  <a:pt x="2260" y="7988"/>
                </a:lnTo>
                <a:lnTo>
                  <a:pt x="6756" y="4711"/>
                </a:lnTo>
                <a:lnTo>
                  <a:pt x="2260" y="1638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45" name="object 245"/>
          <p:cNvSpPr/>
          <p:nvPr/>
        </p:nvSpPr>
        <p:spPr>
          <a:xfrm>
            <a:off x="4664075" y="1510764"/>
            <a:ext cx="28876" cy="18775"/>
          </a:xfrm>
          <a:custGeom>
            <a:avLst/>
            <a:gdLst/>
            <a:ahLst/>
            <a:cxnLst/>
            <a:rect l="l" t="t" r="r" b="b"/>
            <a:pathLst>
              <a:path w="34175" h="22220">
                <a:moveTo>
                  <a:pt x="2820" y="15131"/>
                </a:moveTo>
                <a:lnTo>
                  <a:pt x="9949" y="21259"/>
                </a:lnTo>
                <a:lnTo>
                  <a:pt x="27318" y="22220"/>
                </a:lnTo>
                <a:lnTo>
                  <a:pt x="34175" y="22098"/>
                </a:lnTo>
                <a:lnTo>
                  <a:pt x="19829" y="15889"/>
                </a:lnTo>
                <a:lnTo>
                  <a:pt x="11325" y="10674"/>
                </a:lnTo>
                <a:lnTo>
                  <a:pt x="2431" y="2425"/>
                </a:lnTo>
                <a:lnTo>
                  <a:pt x="0" y="0"/>
                </a:lnTo>
                <a:lnTo>
                  <a:pt x="2820" y="15131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46" name="object 246"/>
          <p:cNvSpPr/>
          <p:nvPr/>
        </p:nvSpPr>
        <p:spPr>
          <a:xfrm>
            <a:off x="4664078" y="1510764"/>
            <a:ext cx="28876" cy="18775"/>
          </a:xfrm>
          <a:custGeom>
            <a:avLst/>
            <a:gdLst/>
            <a:ahLst/>
            <a:cxnLst/>
            <a:rect l="l" t="t" r="r" b="b"/>
            <a:pathLst>
              <a:path w="34175" h="22220">
                <a:moveTo>
                  <a:pt x="0" y="0"/>
                </a:moveTo>
                <a:lnTo>
                  <a:pt x="2820" y="15131"/>
                </a:lnTo>
                <a:lnTo>
                  <a:pt x="9949" y="21259"/>
                </a:lnTo>
                <a:lnTo>
                  <a:pt x="27318" y="22220"/>
                </a:lnTo>
                <a:lnTo>
                  <a:pt x="34175" y="22098"/>
                </a:lnTo>
              </a:path>
            </a:pathLst>
          </a:custGeom>
          <a:ln w="1651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47" name="object 247"/>
          <p:cNvSpPr/>
          <p:nvPr/>
        </p:nvSpPr>
        <p:spPr>
          <a:xfrm>
            <a:off x="4568126" y="1449556"/>
            <a:ext cx="113927" cy="132084"/>
          </a:xfrm>
          <a:custGeom>
            <a:avLst/>
            <a:gdLst/>
            <a:ahLst/>
            <a:cxnLst/>
            <a:rect l="l" t="t" r="r" b="b"/>
            <a:pathLst>
              <a:path w="134835" h="156324">
                <a:moveTo>
                  <a:pt x="0" y="156324"/>
                </a:moveTo>
                <a:lnTo>
                  <a:pt x="134835" y="156324"/>
                </a:lnTo>
                <a:lnTo>
                  <a:pt x="134835" y="0"/>
                </a:lnTo>
                <a:lnTo>
                  <a:pt x="0" y="0"/>
                </a:lnTo>
                <a:lnTo>
                  <a:pt x="0" y="156324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48" name="object 248"/>
          <p:cNvSpPr/>
          <p:nvPr/>
        </p:nvSpPr>
        <p:spPr>
          <a:xfrm>
            <a:off x="4568126" y="1449561"/>
            <a:ext cx="113927" cy="132084"/>
          </a:xfrm>
          <a:custGeom>
            <a:avLst/>
            <a:gdLst/>
            <a:ahLst/>
            <a:cxnLst/>
            <a:rect l="l" t="t" r="r" b="b"/>
            <a:pathLst>
              <a:path w="134835" h="156324">
                <a:moveTo>
                  <a:pt x="0" y="0"/>
                </a:moveTo>
                <a:lnTo>
                  <a:pt x="0" y="156324"/>
                </a:lnTo>
                <a:lnTo>
                  <a:pt x="134835" y="156324"/>
                </a:lnTo>
                <a:lnTo>
                  <a:pt x="134835" y="0"/>
                </a:lnTo>
                <a:lnTo>
                  <a:pt x="0" y="0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49" name="object 249"/>
          <p:cNvSpPr/>
          <p:nvPr/>
        </p:nvSpPr>
        <p:spPr>
          <a:xfrm>
            <a:off x="4568130" y="1581646"/>
            <a:ext cx="113927" cy="152484"/>
          </a:xfrm>
          <a:custGeom>
            <a:avLst/>
            <a:gdLst/>
            <a:ahLst/>
            <a:cxnLst/>
            <a:rect l="l" t="t" r="r" b="b"/>
            <a:pathLst>
              <a:path w="134835" h="180467">
                <a:moveTo>
                  <a:pt x="134835" y="0"/>
                </a:moveTo>
                <a:lnTo>
                  <a:pt x="0" y="0"/>
                </a:lnTo>
                <a:lnTo>
                  <a:pt x="0" y="180467"/>
                </a:lnTo>
                <a:lnTo>
                  <a:pt x="13224" y="176427"/>
                </a:lnTo>
                <a:lnTo>
                  <a:pt x="30973" y="169361"/>
                </a:lnTo>
                <a:lnTo>
                  <a:pt x="46992" y="161060"/>
                </a:lnTo>
                <a:lnTo>
                  <a:pt x="61363" y="151704"/>
                </a:lnTo>
                <a:lnTo>
                  <a:pt x="74166" y="141476"/>
                </a:lnTo>
                <a:lnTo>
                  <a:pt x="85482" y="130558"/>
                </a:lnTo>
                <a:lnTo>
                  <a:pt x="95390" y="119131"/>
                </a:lnTo>
                <a:lnTo>
                  <a:pt x="103973" y="107379"/>
                </a:lnTo>
                <a:lnTo>
                  <a:pt x="111310" y="95483"/>
                </a:lnTo>
                <a:lnTo>
                  <a:pt x="117482" y="83625"/>
                </a:lnTo>
                <a:lnTo>
                  <a:pt x="122569" y="71988"/>
                </a:lnTo>
                <a:lnTo>
                  <a:pt x="126653" y="60752"/>
                </a:lnTo>
                <a:lnTo>
                  <a:pt x="129814" y="50101"/>
                </a:lnTo>
                <a:lnTo>
                  <a:pt x="132132" y="40216"/>
                </a:lnTo>
                <a:lnTo>
                  <a:pt x="133687" y="31279"/>
                </a:lnTo>
                <a:lnTo>
                  <a:pt x="134562" y="23473"/>
                </a:lnTo>
                <a:lnTo>
                  <a:pt x="134835" y="16979"/>
                </a:lnTo>
                <a:lnTo>
                  <a:pt x="134835" y="0"/>
                </a:lnTo>
                <a:close/>
              </a:path>
            </a:pathLst>
          </a:custGeom>
          <a:solidFill>
            <a:srgbClr val="EC32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50" name="object 250"/>
          <p:cNvSpPr/>
          <p:nvPr/>
        </p:nvSpPr>
        <p:spPr>
          <a:xfrm>
            <a:off x="4568130" y="1581646"/>
            <a:ext cx="113927" cy="152484"/>
          </a:xfrm>
          <a:custGeom>
            <a:avLst/>
            <a:gdLst/>
            <a:ahLst/>
            <a:cxnLst/>
            <a:rect l="l" t="t" r="r" b="b"/>
            <a:pathLst>
              <a:path w="134835" h="180467">
                <a:moveTo>
                  <a:pt x="134835" y="0"/>
                </a:moveTo>
                <a:lnTo>
                  <a:pt x="134835" y="16979"/>
                </a:lnTo>
                <a:lnTo>
                  <a:pt x="134562" y="23473"/>
                </a:lnTo>
                <a:lnTo>
                  <a:pt x="133687" y="31279"/>
                </a:lnTo>
                <a:lnTo>
                  <a:pt x="132132" y="40216"/>
                </a:lnTo>
                <a:lnTo>
                  <a:pt x="129814" y="50101"/>
                </a:lnTo>
                <a:lnTo>
                  <a:pt x="126653" y="60752"/>
                </a:lnTo>
                <a:lnTo>
                  <a:pt x="122569" y="71988"/>
                </a:lnTo>
                <a:lnTo>
                  <a:pt x="117482" y="83625"/>
                </a:lnTo>
                <a:lnTo>
                  <a:pt x="111310" y="95483"/>
                </a:lnTo>
                <a:lnTo>
                  <a:pt x="103973" y="107379"/>
                </a:lnTo>
                <a:lnTo>
                  <a:pt x="95390" y="119131"/>
                </a:lnTo>
                <a:lnTo>
                  <a:pt x="85482" y="130558"/>
                </a:lnTo>
                <a:lnTo>
                  <a:pt x="74166" y="141476"/>
                </a:lnTo>
                <a:lnTo>
                  <a:pt x="61363" y="151704"/>
                </a:lnTo>
                <a:lnTo>
                  <a:pt x="46992" y="161060"/>
                </a:lnTo>
                <a:lnTo>
                  <a:pt x="30973" y="169361"/>
                </a:lnTo>
                <a:lnTo>
                  <a:pt x="13224" y="176427"/>
                </a:lnTo>
                <a:lnTo>
                  <a:pt x="0" y="180467"/>
                </a:lnTo>
                <a:lnTo>
                  <a:pt x="0" y="0"/>
                </a:lnTo>
                <a:lnTo>
                  <a:pt x="134835" y="0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51" name="object 251"/>
          <p:cNvSpPr/>
          <p:nvPr/>
        </p:nvSpPr>
        <p:spPr>
          <a:xfrm>
            <a:off x="4454021" y="1581646"/>
            <a:ext cx="114110" cy="152484"/>
          </a:xfrm>
          <a:custGeom>
            <a:avLst/>
            <a:gdLst/>
            <a:ahLst/>
            <a:cxnLst/>
            <a:rect l="l" t="t" r="r" b="b"/>
            <a:pathLst>
              <a:path w="135051" h="180467">
                <a:moveTo>
                  <a:pt x="0" y="0"/>
                </a:moveTo>
                <a:lnTo>
                  <a:pt x="0" y="16979"/>
                </a:lnTo>
                <a:lnTo>
                  <a:pt x="273" y="23468"/>
                </a:lnTo>
                <a:lnTo>
                  <a:pt x="1146" y="31268"/>
                </a:lnTo>
                <a:lnTo>
                  <a:pt x="2701" y="40197"/>
                </a:lnTo>
                <a:lnTo>
                  <a:pt x="5017" y="50074"/>
                </a:lnTo>
                <a:lnTo>
                  <a:pt x="8176" y="60716"/>
                </a:lnTo>
                <a:lnTo>
                  <a:pt x="12258" y="71943"/>
                </a:lnTo>
                <a:lnTo>
                  <a:pt x="17343" y="83572"/>
                </a:lnTo>
                <a:lnTo>
                  <a:pt x="23514" y="95422"/>
                </a:lnTo>
                <a:lnTo>
                  <a:pt x="30849" y="107310"/>
                </a:lnTo>
                <a:lnTo>
                  <a:pt x="39431" y="119056"/>
                </a:lnTo>
                <a:lnTo>
                  <a:pt x="49339" y="130478"/>
                </a:lnTo>
                <a:lnTo>
                  <a:pt x="60655" y="141393"/>
                </a:lnTo>
                <a:lnTo>
                  <a:pt x="73459" y="151621"/>
                </a:lnTo>
                <a:lnTo>
                  <a:pt x="87832" y="160979"/>
                </a:lnTo>
                <a:lnTo>
                  <a:pt x="103855" y="169286"/>
                </a:lnTo>
                <a:lnTo>
                  <a:pt x="121608" y="176360"/>
                </a:lnTo>
                <a:lnTo>
                  <a:pt x="135051" y="180467"/>
                </a:lnTo>
                <a:lnTo>
                  <a:pt x="135051" y="0"/>
                </a:lnTo>
                <a:lnTo>
                  <a:pt x="0" y="0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52" name="object 252"/>
          <p:cNvSpPr/>
          <p:nvPr/>
        </p:nvSpPr>
        <p:spPr>
          <a:xfrm>
            <a:off x="4454021" y="1581646"/>
            <a:ext cx="114110" cy="152484"/>
          </a:xfrm>
          <a:custGeom>
            <a:avLst/>
            <a:gdLst/>
            <a:ahLst/>
            <a:cxnLst/>
            <a:rect l="l" t="t" r="r" b="b"/>
            <a:pathLst>
              <a:path w="135051" h="180467">
                <a:moveTo>
                  <a:pt x="0" y="0"/>
                </a:moveTo>
                <a:lnTo>
                  <a:pt x="0" y="16979"/>
                </a:lnTo>
                <a:lnTo>
                  <a:pt x="273" y="23468"/>
                </a:lnTo>
                <a:lnTo>
                  <a:pt x="1146" y="31268"/>
                </a:lnTo>
                <a:lnTo>
                  <a:pt x="2701" y="40197"/>
                </a:lnTo>
                <a:lnTo>
                  <a:pt x="5017" y="50074"/>
                </a:lnTo>
                <a:lnTo>
                  <a:pt x="8176" y="60716"/>
                </a:lnTo>
                <a:lnTo>
                  <a:pt x="12258" y="71943"/>
                </a:lnTo>
                <a:lnTo>
                  <a:pt x="17343" y="83572"/>
                </a:lnTo>
                <a:lnTo>
                  <a:pt x="23514" y="95422"/>
                </a:lnTo>
                <a:lnTo>
                  <a:pt x="30849" y="107310"/>
                </a:lnTo>
                <a:lnTo>
                  <a:pt x="39431" y="119056"/>
                </a:lnTo>
                <a:lnTo>
                  <a:pt x="49339" y="130478"/>
                </a:lnTo>
                <a:lnTo>
                  <a:pt x="60655" y="141393"/>
                </a:lnTo>
                <a:lnTo>
                  <a:pt x="73459" y="151621"/>
                </a:lnTo>
                <a:lnTo>
                  <a:pt x="87832" y="160979"/>
                </a:lnTo>
                <a:lnTo>
                  <a:pt x="103855" y="169286"/>
                </a:lnTo>
                <a:lnTo>
                  <a:pt x="121608" y="176360"/>
                </a:lnTo>
                <a:lnTo>
                  <a:pt x="135051" y="180467"/>
                </a:lnTo>
                <a:lnTo>
                  <a:pt x="135051" y="0"/>
                </a:lnTo>
                <a:lnTo>
                  <a:pt x="0" y="0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53" name="object 253"/>
          <p:cNvSpPr/>
          <p:nvPr/>
        </p:nvSpPr>
        <p:spPr>
          <a:xfrm>
            <a:off x="4454016" y="1449556"/>
            <a:ext cx="114110" cy="132084"/>
          </a:xfrm>
          <a:custGeom>
            <a:avLst/>
            <a:gdLst/>
            <a:ahLst/>
            <a:cxnLst/>
            <a:rect l="l" t="t" r="r" b="b"/>
            <a:pathLst>
              <a:path w="135051" h="156324">
                <a:moveTo>
                  <a:pt x="0" y="156324"/>
                </a:moveTo>
                <a:lnTo>
                  <a:pt x="135051" y="156324"/>
                </a:lnTo>
                <a:lnTo>
                  <a:pt x="135051" y="0"/>
                </a:lnTo>
                <a:lnTo>
                  <a:pt x="0" y="0"/>
                </a:lnTo>
                <a:lnTo>
                  <a:pt x="0" y="156324"/>
                </a:lnTo>
                <a:close/>
              </a:path>
            </a:pathLst>
          </a:custGeom>
          <a:solidFill>
            <a:srgbClr val="EC32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54" name="object 254"/>
          <p:cNvSpPr/>
          <p:nvPr/>
        </p:nvSpPr>
        <p:spPr>
          <a:xfrm>
            <a:off x="4454021" y="1449561"/>
            <a:ext cx="114110" cy="132084"/>
          </a:xfrm>
          <a:custGeom>
            <a:avLst/>
            <a:gdLst/>
            <a:ahLst/>
            <a:cxnLst/>
            <a:rect l="l" t="t" r="r" b="b"/>
            <a:pathLst>
              <a:path w="135051" h="156324">
                <a:moveTo>
                  <a:pt x="0" y="0"/>
                </a:moveTo>
                <a:lnTo>
                  <a:pt x="0" y="156324"/>
                </a:lnTo>
                <a:lnTo>
                  <a:pt x="135051" y="156324"/>
                </a:lnTo>
                <a:lnTo>
                  <a:pt x="135051" y="0"/>
                </a:lnTo>
                <a:lnTo>
                  <a:pt x="0" y="0"/>
                </a:lnTo>
                <a:close/>
              </a:path>
            </a:pathLst>
          </a:custGeom>
          <a:ln w="2882">
            <a:solidFill>
              <a:srgbClr val="DBB937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55" name="object 255"/>
          <p:cNvSpPr/>
          <p:nvPr/>
        </p:nvSpPr>
        <p:spPr>
          <a:xfrm>
            <a:off x="4521275" y="1532202"/>
            <a:ext cx="93529" cy="128628"/>
          </a:xfrm>
          <a:custGeom>
            <a:avLst/>
            <a:gdLst/>
            <a:ahLst/>
            <a:cxnLst/>
            <a:rect l="l" t="t" r="r" b="b"/>
            <a:pathLst>
              <a:path w="110693" h="152234">
                <a:moveTo>
                  <a:pt x="0" y="0"/>
                </a:moveTo>
                <a:lnTo>
                  <a:pt x="0" y="71005"/>
                </a:lnTo>
                <a:lnTo>
                  <a:pt x="645" y="79052"/>
                </a:lnTo>
                <a:lnTo>
                  <a:pt x="2747" y="88882"/>
                </a:lnTo>
                <a:lnTo>
                  <a:pt x="6554" y="99941"/>
                </a:lnTo>
                <a:lnTo>
                  <a:pt x="12314" y="111678"/>
                </a:lnTo>
                <a:lnTo>
                  <a:pt x="20276" y="123539"/>
                </a:lnTo>
                <a:lnTo>
                  <a:pt x="30687" y="134971"/>
                </a:lnTo>
                <a:lnTo>
                  <a:pt x="43796" y="145423"/>
                </a:lnTo>
                <a:lnTo>
                  <a:pt x="55448" y="152234"/>
                </a:lnTo>
                <a:lnTo>
                  <a:pt x="69832" y="144310"/>
                </a:lnTo>
                <a:lnTo>
                  <a:pt x="81807" y="134561"/>
                </a:lnTo>
                <a:lnTo>
                  <a:pt x="91508" y="123542"/>
                </a:lnTo>
                <a:lnTo>
                  <a:pt x="99070" y="111806"/>
                </a:lnTo>
                <a:lnTo>
                  <a:pt x="104629" y="99908"/>
                </a:lnTo>
                <a:lnTo>
                  <a:pt x="108320" y="88402"/>
                </a:lnTo>
                <a:lnTo>
                  <a:pt x="110279" y="77842"/>
                </a:lnTo>
                <a:lnTo>
                  <a:pt x="110693" y="71005"/>
                </a:lnTo>
                <a:lnTo>
                  <a:pt x="110693" y="0"/>
                </a:lnTo>
                <a:lnTo>
                  <a:pt x="0" y="0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56" name="object 256"/>
          <p:cNvSpPr/>
          <p:nvPr/>
        </p:nvSpPr>
        <p:spPr>
          <a:xfrm>
            <a:off x="4521275" y="1532202"/>
            <a:ext cx="93529" cy="128628"/>
          </a:xfrm>
          <a:custGeom>
            <a:avLst/>
            <a:gdLst/>
            <a:ahLst/>
            <a:cxnLst/>
            <a:rect l="l" t="t" r="r" b="b"/>
            <a:pathLst>
              <a:path w="110693" h="152234">
                <a:moveTo>
                  <a:pt x="0" y="0"/>
                </a:moveTo>
                <a:lnTo>
                  <a:pt x="0" y="64046"/>
                </a:lnTo>
                <a:lnTo>
                  <a:pt x="0" y="71005"/>
                </a:lnTo>
                <a:lnTo>
                  <a:pt x="645" y="79052"/>
                </a:lnTo>
                <a:lnTo>
                  <a:pt x="2747" y="88882"/>
                </a:lnTo>
                <a:lnTo>
                  <a:pt x="6554" y="99941"/>
                </a:lnTo>
                <a:lnTo>
                  <a:pt x="12314" y="111678"/>
                </a:lnTo>
                <a:lnTo>
                  <a:pt x="20276" y="123539"/>
                </a:lnTo>
                <a:lnTo>
                  <a:pt x="30687" y="134971"/>
                </a:lnTo>
                <a:lnTo>
                  <a:pt x="43796" y="145423"/>
                </a:lnTo>
                <a:lnTo>
                  <a:pt x="55448" y="152234"/>
                </a:lnTo>
                <a:lnTo>
                  <a:pt x="69832" y="144310"/>
                </a:lnTo>
                <a:lnTo>
                  <a:pt x="81807" y="134561"/>
                </a:lnTo>
                <a:lnTo>
                  <a:pt x="91508" y="123542"/>
                </a:lnTo>
                <a:lnTo>
                  <a:pt x="99070" y="111806"/>
                </a:lnTo>
                <a:lnTo>
                  <a:pt x="104629" y="99908"/>
                </a:lnTo>
                <a:lnTo>
                  <a:pt x="108320" y="88402"/>
                </a:lnTo>
                <a:lnTo>
                  <a:pt x="110279" y="77842"/>
                </a:lnTo>
                <a:lnTo>
                  <a:pt x="110693" y="71005"/>
                </a:lnTo>
                <a:lnTo>
                  <a:pt x="110693" y="64046"/>
                </a:lnTo>
                <a:lnTo>
                  <a:pt x="110693" y="0"/>
                </a:lnTo>
                <a:lnTo>
                  <a:pt x="0" y="0"/>
                </a:lnTo>
                <a:close/>
              </a:path>
            </a:pathLst>
          </a:custGeom>
          <a:ln w="2882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57" name="object 257"/>
          <p:cNvSpPr/>
          <p:nvPr/>
        </p:nvSpPr>
        <p:spPr>
          <a:xfrm>
            <a:off x="4525244" y="1543439"/>
            <a:ext cx="84890" cy="80737"/>
          </a:xfrm>
          <a:custGeom>
            <a:avLst/>
            <a:gdLst/>
            <a:ahLst/>
            <a:cxnLst/>
            <a:rect l="l" t="t" r="r" b="b"/>
            <a:pathLst>
              <a:path w="100469" h="95554">
                <a:moveTo>
                  <a:pt x="0" y="36423"/>
                </a:moveTo>
                <a:lnTo>
                  <a:pt x="31102" y="58928"/>
                </a:lnTo>
                <a:lnTo>
                  <a:pt x="19240" y="95554"/>
                </a:lnTo>
                <a:lnTo>
                  <a:pt x="50342" y="72847"/>
                </a:lnTo>
                <a:lnTo>
                  <a:pt x="81445" y="95554"/>
                </a:lnTo>
                <a:lnTo>
                  <a:pt x="69570" y="58928"/>
                </a:lnTo>
                <a:lnTo>
                  <a:pt x="100469" y="36423"/>
                </a:lnTo>
                <a:lnTo>
                  <a:pt x="62204" y="36423"/>
                </a:lnTo>
                <a:lnTo>
                  <a:pt x="50342" y="0"/>
                </a:lnTo>
                <a:lnTo>
                  <a:pt x="38468" y="36423"/>
                </a:lnTo>
                <a:lnTo>
                  <a:pt x="0" y="36423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58" name="object 258"/>
          <p:cNvSpPr/>
          <p:nvPr/>
        </p:nvSpPr>
        <p:spPr>
          <a:xfrm>
            <a:off x="4525244" y="1543439"/>
            <a:ext cx="84890" cy="80737"/>
          </a:xfrm>
          <a:custGeom>
            <a:avLst/>
            <a:gdLst/>
            <a:ahLst/>
            <a:cxnLst/>
            <a:rect l="l" t="t" r="r" b="b"/>
            <a:pathLst>
              <a:path w="100469" h="95554">
                <a:moveTo>
                  <a:pt x="19240" y="95554"/>
                </a:moveTo>
                <a:lnTo>
                  <a:pt x="31102" y="58928"/>
                </a:lnTo>
                <a:lnTo>
                  <a:pt x="0" y="36423"/>
                </a:lnTo>
                <a:lnTo>
                  <a:pt x="38468" y="36423"/>
                </a:lnTo>
                <a:lnTo>
                  <a:pt x="50342" y="0"/>
                </a:lnTo>
                <a:lnTo>
                  <a:pt x="62204" y="36423"/>
                </a:lnTo>
                <a:lnTo>
                  <a:pt x="100469" y="36423"/>
                </a:lnTo>
                <a:lnTo>
                  <a:pt x="69570" y="58928"/>
                </a:lnTo>
                <a:lnTo>
                  <a:pt x="81445" y="95554"/>
                </a:lnTo>
                <a:lnTo>
                  <a:pt x="50342" y="72847"/>
                </a:lnTo>
                <a:lnTo>
                  <a:pt x="19240" y="95554"/>
                </a:lnTo>
                <a:close/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59" name="object 259"/>
          <p:cNvSpPr/>
          <p:nvPr/>
        </p:nvSpPr>
        <p:spPr>
          <a:xfrm>
            <a:off x="4477704" y="1606543"/>
            <a:ext cx="80910" cy="102693"/>
          </a:xfrm>
          <a:custGeom>
            <a:avLst/>
            <a:gdLst/>
            <a:ahLst/>
            <a:cxnLst/>
            <a:rect l="l" t="t" r="r" b="b"/>
            <a:pathLst>
              <a:path w="95758" h="121538">
                <a:moveTo>
                  <a:pt x="28154" y="71117"/>
                </a:moveTo>
                <a:lnTo>
                  <a:pt x="22630" y="63826"/>
                </a:lnTo>
                <a:lnTo>
                  <a:pt x="23329" y="65265"/>
                </a:lnTo>
                <a:lnTo>
                  <a:pt x="31597" y="80650"/>
                </a:lnTo>
                <a:lnTo>
                  <a:pt x="38624" y="92469"/>
                </a:lnTo>
                <a:lnTo>
                  <a:pt x="45214" y="100950"/>
                </a:lnTo>
                <a:lnTo>
                  <a:pt x="52580" y="107095"/>
                </a:lnTo>
                <a:lnTo>
                  <a:pt x="61934" y="111907"/>
                </a:lnTo>
                <a:lnTo>
                  <a:pt x="74491" y="116387"/>
                </a:lnTo>
                <a:lnTo>
                  <a:pt x="91465" y="121538"/>
                </a:lnTo>
                <a:lnTo>
                  <a:pt x="95757" y="119291"/>
                </a:lnTo>
                <a:lnTo>
                  <a:pt x="91465" y="115811"/>
                </a:lnTo>
                <a:lnTo>
                  <a:pt x="80890" y="113045"/>
                </a:lnTo>
                <a:lnTo>
                  <a:pt x="69475" y="107886"/>
                </a:lnTo>
                <a:lnTo>
                  <a:pt x="58407" y="100892"/>
                </a:lnTo>
                <a:lnTo>
                  <a:pt x="47925" y="92478"/>
                </a:lnTo>
                <a:lnTo>
                  <a:pt x="38266" y="83059"/>
                </a:lnTo>
                <a:lnTo>
                  <a:pt x="29667" y="73050"/>
                </a:lnTo>
                <a:lnTo>
                  <a:pt x="28154" y="71117"/>
                </a:lnTo>
                <a:close/>
              </a:path>
              <a:path w="95758" h="121538">
                <a:moveTo>
                  <a:pt x="9914" y="36141"/>
                </a:moveTo>
                <a:lnTo>
                  <a:pt x="10243" y="37294"/>
                </a:lnTo>
                <a:lnTo>
                  <a:pt x="13927" y="48098"/>
                </a:lnTo>
                <a:lnTo>
                  <a:pt x="17644" y="56115"/>
                </a:lnTo>
                <a:lnTo>
                  <a:pt x="22138" y="63177"/>
                </a:lnTo>
                <a:lnTo>
                  <a:pt x="22630" y="63826"/>
                </a:lnTo>
                <a:lnTo>
                  <a:pt x="12935" y="43888"/>
                </a:lnTo>
                <a:lnTo>
                  <a:pt x="9914" y="36141"/>
                </a:lnTo>
                <a:close/>
              </a:path>
              <a:path w="95758" h="121538">
                <a:moveTo>
                  <a:pt x="5849" y="21872"/>
                </a:moveTo>
                <a:lnTo>
                  <a:pt x="0" y="0"/>
                </a:lnTo>
                <a:lnTo>
                  <a:pt x="25" y="476"/>
                </a:lnTo>
                <a:lnTo>
                  <a:pt x="539" y="4804"/>
                </a:lnTo>
                <a:lnTo>
                  <a:pt x="2333" y="13551"/>
                </a:lnTo>
                <a:lnTo>
                  <a:pt x="6201" y="26615"/>
                </a:lnTo>
                <a:lnTo>
                  <a:pt x="9914" y="36141"/>
                </a:lnTo>
                <a:lnTo>
                  <a:pt x="5849" y="21872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60" name="object 260"/>
          <p:cNvSpPr/>
          <p:nvPr/>
        </p:nvSpPr>
        <p:spPr>
          <a:xfrm>
            <a:off x="4477704" y="1606543"/>
            <a:ext cx="80910" cy="102693"/>
          </a:xfrm>
          <a:custGeom>
            <a:avLst/>
            <a:gdLst/>
            <a:ahLst/>
            <a:cxnLst/>
            <a:rect l="l" t="t" r="r" b="b"/>
            <a:pathLst>
              <a:path w="95758" h="121538">
                <a:moveTo>
                  <a:pt x="91465" y="121538"/>
                </a:moveTo>
                <a:lnTo>
                  <a:pt x="74491" y="116387"/>
                </a:lnTo>
                <a:lnTo>
                  <a:pt x="61934" y="111907"/>
                </a:lnTo>
                <a:lnTo>
                  <a:pt x="52580" y="107095"/>
                </a:lnTo>
                <a:lnTo>
                  <a:pt x="45214" y="100950"/>
                </a:lnTo>
                <a:lnTo>
                  <a:pt x="38624" y="92469"/>
                </a:lnTo>
                <a:lnTo>
                  <a:pt x="31597" y="80650"/>
                </a:lnTo>
                <a:lnTo>
                  <a:pt x="23329" y="65265"/>
                </a:lnTo>
                <a:lnTo>
                  <a:pt x="12935" y="43888"/>
                </a:lnTo>
                <a:lnTo>
                  <a:pt x="6201" y="26615"/>
                </a:lnTo>
                <a:lnTo>
                  <a:pt x="2333" y="13551"/>
                </a:lnTo>
                <a:lnTo>
                  <a:pt x="539" y="4804"/>
                </a:lnTo>
                <a:lnTo>
                  <a:pt x="25" y="476"/>
                </a:lnTo>
                <a:lnTo>
                  <a:pt x="0" y="0"/>
                </a:lnTo>
                <a:lnTo>
                  <a:pt x="5849" y="21872"/>
                </a:lnTo>
                <a:lnTo>
                  <a:pt x="10243" y="37294"/>
                </a:lnTo>
                <a:lnTo>
                  <a:pt x="13927" y="48098"/>
                </a:lnTo>
                <a:lnTo>
                  <a:pt x="17644" y="56115"/>
                </a:lnTo>
                <a:lnTo>
                  <a:pt x="22138" y="63177"/>
                </a:lnTo>
                <a:lnTo>
                  <a:pt x="28154" y="71117"/>
                </a:lnTo>
                <a:lnTo>
                  <a:pt x="38266" y="83059"/>
                </a:lnTo>
                <a:lnTo>
                  <a:pt x="47925" y="92478"/>
                </a:lnTo>
                <a:lnTo>
                  <a:pt x="58407" y="100892"/>
                </a:lnTo>
                <a:lnTo>
                  <a:pt x="69475" y="107886"/>
                </a:lnTo>
                <a:lnTo>
                  <a:pt x="80890" y="113045"/>
                </a:lnTo>
                <a:lnTo>
                  <a:pt x="91465" y="115811"/>
                </a:lnTo>
                <a:lnTo>
                  <a:pt x="95757" y="119291"/>
                </a:lnTo>
                <a:lnTo>
                  <a:pt x="91465" y="121538"/>
                </a:lnTo>
                <a:close/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61" name="object 261"/>
          <p:cNvSpPr/>
          <p:nvPr/>
        </p:nvSpPr>
        <p:spPr>
          <a:xfrm>
            <a:off x="4470614" y="1587175"/>
            <a:ext cx="11932" cy="19711"/>
          </a:xfrm>
          <a:custGeom>
            <a:avLst/>
            <a:gdLst/>
            <a:ahLst/>
            <a:cxnLst/>
            <a:rect l="l" t="t" r="r" b="b"/>
            <a:pathLst>
              <a:path w="14122" h="23329">
                <a:moveTo>
                  <a:pt x="0" y="0"/>
                </a:moveTo>
                <a:lnTo>
                  <a:pt x="825" y="2666"/>
                </a:lnTo>
                <a:lnTo>
                  <a:pt x="2870" y="6349"/>
                </a:lnTo>
                <a:lnTo>
                  <a:pt x="2870" y="9207"/>
                </a:lnTo>
                <a:lnTo>
                  <a:pt x="3073" y="14731"/>
                </a:lnTo>
                <a:lnTo>
                  <a:pt x="2463" y="20878"/>
                </a:lnTo>
                <a:lnTo>
                  <a:pt x="8801" y="23329"/>
                </a:lnTo>
                <a:lnTo>
                  <a:pt x="14122" y="17195"/>
                </a:lnTo>
                <a:lnTo>
                  <a:pt x="10642" y="8394"/>
                </a:lnTo>
                <a:lnTo>
                  <a:pt x="4102" y="4305"/>
                </a:lnTo>
                <a:lnTo>
                  <a:pt x="2463" y="3276"/>
                </a:lnTo>
                <a:lnTo>
                  <a:pt x="0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62" name="object 262"/>
          <p:cNvSpPr/>
          <p:nvPr/>
        </p:nvSpPr>
        <p:spPr>
          <a:xfrm>
            <a:off x="4470614" y="1587175"/>
            <a:ext cx="11932" cy="19711"/>
          </a:xfrm>
          <a:custGeom>
            <a:avLst/>
            <a:gdLst/>
            <a:ahLst/>
            <a:cxnLst/>
            <a:rect l="l" t="t" r="r" b="b"/>
            <a:pathLst>
              <a:path w="14122" h="23329">
                <a:moveTo>
                  <a:pt x="8801" y="23329"/>
                </a:moveTo>
                <a:lnTo>
                  <a:pt x="2463" y="20878"/>
                </a:lnTo>
                <a:lnTo>
                  <a:pt x="3073" y="14731"/>
                </a:lnTo>
                <a:lnTo>
                  <a:pt x="2870" y="9207"/>
                </a:lnTo>
                <a:lnTo>
                  <a:pt x="2870" y="6349"/>
                </a:lnTo>
                <a:lnTo>
                  <a:pt x="825" y="2666"/>
                </a:lnTo>
                <a:lnTo>
                  <a:pt x="0" y="0"/>
                </a:lnTo>
                <a:lnTo>
                  <a:pt x="825" y="2044"/>
                </a:lnTo>
                <a:lnTo>
                  <a:pt x="2463" y="3276"/>
                </a:lnTo>
                <a:lnTo>
                  <a:pt x="4102" y="4305"/>
                </a:lnTo>
                <a:lnTo>
                  <a:pt x="10642" y="8394"/>
                </a:lnTo>
                <a:lnTo>
                  <a:pt x="14122" y="17195"/>
                </a:lnTo>
                <a:lnTo>
                  <a:pt x="8801" y="23329"/>
                </a:lnTo>
                <a:close/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63" name="object 263"/>
          <p:cNvSpPr/>
          <p:nvPr/>
        </p:nvSpPr>
        <p:spPr>
          <a:xfrm>
            <a:off x="4478915" y="1588560"/>
            <a:ext cx="7780" cy="18328"/>
          </a:xfrm>
          <a:custGeom>
            <a:avLst/>
            <a:gdLst/>
            <a:ahLst/>
            <a:cxnLst/>
            <a:rect l="l" t="t" r="r" b="b"/>
            <a:pathLst>
              <a:path w="9207" h="21691">
                <a:moveTo>
                  <a:pt x="7162" y="16167"/>
                </a:moveTo>
                <a:lnTo>
                  <a:pt x="8178" y="11874"/>
                </a:lnTo>
                <a:lnTo>
                  <a:pt x="9004" y="7785"/>
                </a:lnTo>
                <a:lnTo>
                  <a:pt x="9207" y="4102"/>
                </a:lnTo>
                <a:lnTo>
                  <a:pt x="9004" y="0"/>
                </a:lnTo>
                <a:lnTo>
                  <a:pt x="8597" y="4305"/>
                </a:lnTo>
                <a:lnTo>
                  <a:pt x="4089" y="6146"/>
                </a:lnTo>
                <a:lnTo>
                  <a:pt x="2044" y="9410"/>
                </a:lnTo>
                <a:lnTo>
                  <a:pt x="0" y="13093"/>
                </a:lnTo>
                <a:lnTo>
                  <a:pt x="203" y="17602"/>
                </a:lnTo>
                <a:lnTo>
                  <a:pt x="0" y="21691"/>
                </a:lnTo>
                <a:lnTo>
                  <a:pt x="4914" y="20675"/>
                </a:lnTo>
                <a:lnTo>
                  <a:pt x="7162" y="16167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64" name="object 264"/>
          <p:cNvSpPr/>
          <p:nvPr/>
        </p:nvSpPr>
        <p:spPr>
          <a:xfrm>
            <a:off x="4478915" y="1588560"/>
            <a:ext cx="7780" cy="18328"/>
          </a:xfrm>
          <a:custGeom>
            <a:avLst/>
            <a:gdLst/>
            <a:ahLst/>
            <a:cxnLst/>
            <a:rect l="l" t="t" r="r" b="b"/>
            <a:pathLst>
              <a:path w="9207" h="21691">
                <a:moveTo>
                  <a:pt x="0" y="21691"/>
                </a:moveTo>
                <a:lnTo>
                  <a:pt x="203" y="17602"/>
                </a:lnTo>
                <a:lnTo>
                  <a:pt x="0" y="13093"/>
                </a:lnTo>
                <a:lnTo>
                  <a:pt x="2044" y="9410"/>
                </a:lnTo>
                <a:lnTo>
                  <a:pt x="4089" y="6146"/>
                </a:lnTo>
                <a:lnTo>
                  <a:pt x="8597" y="4305"/>
                </a:lnTo>
                <a:lnTo>
                  <a:pt x="9004" y="0"/>
                </a:lnTo>
                <a:lnTo>
                  <a:pt x="9207" y="4102"/>
                </a:lnTo>
                <a:lnTo>
                  <a:pt x="9004" y="7785"/>
                </a:lnTo>
                <a:lnTo>
                  <a:pt x="8178" y="11874"/>
                </a:lnTo>
                <a:lnTo>
                  <a:pt x="7162" y="16167"/>
                </a:lnTo>
                <a:lnTo>
                  <a:pt x="4914" y="20675"/>
                </a:lnTo>
                <a:lnTo>
                  <a:pt x="0" y="21691"/>
                </a:lnTo>
                <a:close/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65" name="object 265"/>
          <p:cNvSpPr/>
          <p:nvPr/>
        </p:nvSpPr>
        <p:spPr>
          <a:xfrm>
            <a:off x="4482547" y="1599451"/>
            <a:ext cx="8122" cy="21268"/>
          </a:xfrm>
          <a:custGeom>
            <a:avLst/>
            <a:gdLst/>
            <a:ahLst/>
            <a:cxnLst/>
            <a:rect l="l" t="t" r="r" b="b"/>
            <a:pathLst>
              <a:path w="9613" h="25171">
                <a:moveTo>
                  <a:pt x="812" y="11049"/>
                </a:moveTo>
                <a:lnTo>
                  <a:pt x="609" y="13716"/>
                </a:lnTo>
                <a:lnTo>
                  <a:pt x="1231" y="16370"/>
                </a:lnTo>
                <a:lnTo>
                  <a:pt x="609" y="19240"/>
                </a:lnTo>
                <a:lnTo>
                  <a:pt x="203" y="21285"/>
                </a:lnTo>
                <a:lnTo>
                  <a:pt x="57" y="24067"/>
                </a:lnTo>
                <a:lnTo>
                  <a:pt x="2667" y="20675"/>
                </a:lnTo>
                <a:lnTo>
                  <a:pt x="6959" y="18211"/>
                </a:lnTo>
                <a:lnTo>
                  <a:pt x="8178" y="14122"/>
                </a:lnTo>
                <a:lnTo>
                  <a:pt x="9613" y="9613"/>
                </a:lnTo>
                <a:lnTo>
                  <a:pt x="6553" y="4914"/>
                </a:lnTo>
                <a:lnTo>
                  <a:pt x="6670" y="4442"/>
                </a:lnTo>
                <a:lnTo>
                  <a:pt x="3276" y="5727"/>
                </a:lnTo>
                <a:lnTo>
                  <a:pt x="1638" y="9004"/>
                </a:lnTo>
                <a:lnTo>
                  <a:pt x="812" y="11049"/>
                </a:lnTo>
                <a:close/>
              </a:path>
              <a:path w="9613" h="25171">
                <a:moveTo>
                  <a:pt x="57" y="24067"/>
                </a:moveTo>
                <a:lnTo>
                  <a:pt x="0" y="25171"/>
                </a:lnTo>
                <a:lnTo>
                  <a:pt x="57" y="24067"/>
                </a:lnTo>
                <a:close/>
              </a:path>
              <a:path w="9613" h="25171">
                <a:moveTo>
                  <a:pt x="7772" y="0"/>
                </a:moveTo>
                <a:lnTo>
                  <a:pt x="6670" y="4442"/>
                </a:lnTo>
                <a:lnTo>
                  <a:pt x="7569" y="4102"/>
                </a:lnTo>
                <a:lnTo>
                  <a:pt x="7772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66" name="object 266"/>
          <p:cNvSpPr/>
          <p:nvPr/>
        </p:nvSpPr>
        <p:spPr>
          <a:xfrm>
            <a:off x="4482547" y="1599451"/>
            <a:ext cx="8122" cy="21268"/>
          </a:xfrm>
          <a:custGeom>
            <a:avLst/>
            <a:gdLst/>
            <a:ahLst/>
            <a:cxnLst/>
            <a:rect l="l" t="t" r="r" b="b"/>
            <a:pathLst>
              <a:path w="9613" h="25171">
                <a:moveTo>
                  <a:pt x="0" y="25171"/>
                </a:moveTo>
                <a:lnTo>
                  <a:pt x="203" y="23126"/>
                </a:lnTo>
                <a:lnTo>
                  <a:pt x="203" y="21285"/>
                </a:lnTo>
                <a:lnTo>
                  <a:pt x="609" y="19240"/>
                </a:lnTo>
                <a:lnTo>
                  <a:pt x="1231" y="16370"/>
                </a:lnTo>
                <a:lnTo>
                  <a:pt x="609" y="13716"/>
                </a:lnTo>
                <a:lnTo>
                  <a:pt x="812" y="11049"/>
                </a:lnTo>
                <a:lnTo>
                  <a:pt x="812" y="10236"/>
                </a:lnTo>
                <a:lnTo>
                  <a:pt x="1231" y="9613"/>
                </a:lnTo>
                <a:lnTo>
                  <a:pt x="1638" y="9004"/>
                </a:lnTo>
                <a:lnTo>
                  <a:pt x="3276" y="5727"/>
                </a:lnTo>
                <a:lnTo>
                  <a:pt x="7569" y="4102"/>
                </a:lnTo>
                <a:lnTo>
                  <a:pt x="7772" y="0"/>
                </a:lnTo>
                <a:lnTo>
                  <a:pt x="6553" y="4914"/>
                </a:lnTo>
                <a:lnTo>
                  <a:pt x="9613" y="9613"/>
                </a:lnTo>
                <a:lnTo>
                  <a:pt x="8178" y="14122"/>
                </a:lnTo>
                <a:lnTo>
                  <a:pt x="6959" y="18211"/>
                </a:lnTo>
                <a:lnTo>
                  <a:pt x="2667" y="20675"/>
                </a:lnTo>
                <a:lnTo>
                  <a:pt x="0" y="24142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67" name="object 267"/>
          <p:cNvSpPr/>
          <p:nvPr/>
        </p:nvSpPr>
        <p:spPr>
          <a:xfrm>
            <a:off x="4485831" y="1611209"/>
            <a:ext cx="8122" cy="20055"/>
          </a:xfrm>
          <a:custGeom>
            <a:avLst/>
            <a:gdLst/>
            <a:ahLst/>
            <a:cxnLst/>
            <a:rect l="l" t="t" r="r" b="b"/>
            <a:pathLst>
              <a:path w="9613" h="23736">
                <a:moveTo>
                  <a:pt x="6350" y="4292"/>
                </a:moveTo>
                <a:lnTo>
                  <a:pt x="4089" y="8178"/>
                </a:lnTo>
                <a:lnTo>
                  <a:pt x="2451" y="12077"/>
                </a:lnTo>
                <a:lnTo>
                  <a:pt x="812" y="15760"/>
                </a:lnTo>
                <a:lnTo>
                  <a:pt x="1435" y="19850"/>
                </a:lnTo>
                <a:lnTo>
                  <a:pt x="0" y="23736"/>
                </a:lnTo>
                <a:lnTo>
                  <a:pt x="1231" y="22301"/>
                </a:lnTo>
                <a:lnTo>
                  <a:pt x="5930" y="19646"/>
                </a:lnTo>
                <a:lnTo>
                  <a:pt x="8801" y="15138"/>
                </a:lnTo>
                <a:lnTo>
                  <a:pt x="9613" y="10033"/>
                </a:lnTo>
                <a:lnTo>
                  <a:pt x="7162" y="5118"/>
                </a:lnTo>
                <a:lnTo>
                  <a:pt x="6553" y="0"/>
                </a:lnTo>
                <a:lnTo>
                  <a:pt x="6350" y="4292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68" name="object 268"/>
          <p:cNvSpPr/>
          <p:nvPr/>
        </p:nvSpPr>
        <p:spPr>
          <a:xfrm>
            <a:off x="4485831" y="1611209"/>
            <a:ext cx="8122" cy="20055"/>
          </a:xfrm>
          <a:custGeom>
            <a:avLst/>
            <a:gdLst/>
            <a:ahLst/>
            <a:cxnLst/>
            <a:rect l="l" t="t" r="r" b="b"/>
            <a:pathLst>
              <a:path w="9613" h="23736">
                <a:moveTo>
                  <a:pt x="0" y="23736"/>
                </a:moveTo>
                <a:lnTo>
                  <a:pt x="1435" y="19850"/>
                </a:lnTo>
                <a:lnTo>
                  <a:pt x="812" y="15760"/>
                </a:lnTo>
                <a:lnTo>
                  <a:pt x="2451" y="12077"/>
                </a:lnTo>
                <a:lnTo>
                  <a:pt x="4089" y="8178"/>
                </a:lnTo>
                <a:lnTo>
                  <a:pt x="6350" y="4292"/>
                </a:lnTo>
                <a:lnTo>
                  <a:pt x="6553" y="0"/>
                </a:lnTo>
                <a:lnTo>
                  <a:pt x="7162" y="5118"/>
                </a:lnTo>
                <a:lnTo>
                  <a:pt x="9613" y="10033"/>
                </a:lnTo>
                <a:lnTo>
                  <a:pt x="8801" y="15138"/>
                </a:lnTo>
                <a:lnTo>
                  <a:pt x="8597" y="15963"/>
                </a:lnTo>
                <a:lnTo>
                  <a:pt x="8178" y="16979"/>
                </a:lnTo>
                <a:lnTo>
                  <a:pt x="7772" y="17602"/>
                </a:lnTo>
                <a:lnTo>
                  <a:pt x="5930" y="19646"/>
                </a:lnTo>
                <a:lnTo>
                  <a:pt x="3682" y="20866"/>
                </a:lnTo>
                <a:lnTo>
                  <a:pt x="1231" y="22301"/>
                </a:lnTo>
                <a:lnTo>
                  <a:pt x="609" y="22707"/>
                </a:lnTo>
                <a:lnTo>
                  <a:pt x="406" y="23126"/>
                </a:lnTo>
                <a:lnTo>
                  <a:pt x="0" y="23736"/>
                </a:lnTo>
                <a:close/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69" name="object 269"/>
          <p:cNvSpPr/>
          <p:nvPr/>
        </p:nvSpPr>
        <p:spPr>
          <a:xfrm>
            <a:off x="4464226" y="1596519"/>
            <a:ext cx="14690" cy="17631"/>
          </a:xfrm>
          <a:custGeom>
            <a:avLst/>
            <a:gdLst/>
            <a:ahLst/>
            <a:cxnLst/>
            <a:rect l="l" t="t" r="r" b="b"/>
            <a:pathLst>
              <a:path w="17386" h="20866">
                <a:moveTo>
                  <a:pt x="17386" y="20866"/>
                </a:moveTo>
                <a:lnTo>
                  <a:pt x="17183" y="19850"/>
                </a:lnTo>
                <a:lnTo>
                  <a:pt x="16244" y="19850"/>
                </a:lnTo>
                <a:lnTo>
                  <a:pt x="17386" y="20866"/>
                </a:lnTo>
                <a:close/>
              </a:path>
              <a:path w="17386" h="20866">
                <a:moveTo>
                  <a:pt x="2247" y="4292"/>
                </a:moveTo>
                <a:lnTo>
                  <a:pt x="1219" y="9004"/>
                </a:lnTo>
                <a:lnTo>
                  <a:pt x="2451" y="13703"/>
                </a:lnTo>
                <a:lnTo>
                  <a:pt x="4292" y="19850"/>
                </a:lnTo>
                <a:lnTo>
                  <a:pt x="16244" y="19850"/>
                </a:lnTo>
                <a:lnTo>
                  <a:pt x="13703" y="17589"/>
                </a:lnTo>
                <a:lnTo>
                  <a:pt x="12471" y="13296"/>
                </a:lnTo>
                <a:lnTo>
                  <a:pt x="11049" y="9207"/>
                </a:lnTo>
                <a:lnTo>
                  <a:pt x="6540" y="6337"/>
                </a:lnTo>
                <a:lnTo>
                  <a:pt x="2654" y="3682"/>
                </a:lnTo>
                <a:lnTo>
                  <a:pt x="1016" y="1015"/>
                </a:lnTo>
                <a:lnTo>
                  <a:pt x="0" y="0"/>
                </a:lnTo>
                <a:lnTo>
                  <a:pt x="2247" y="4292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70" name="object 270"/>
          <p:cNvSpPr/>
          <p:nvPr/>
        </p:nvSpPr>
        <p:spPr>
          <a:xfrm>
            <a:off x="4464226" y="1596519"/>
            <a:ext cx="14690" cy="17631"/>
          </a:xfrm>
          <a:custGeom>
            <a:avLst/>
            <a:gdLst/>
            <a:ahLst/>
            <a:cxnLst/>
            <a:rect l="l" t="t" r="r" b="b"/>
            <a:pathLst>
              <a:path w="17386" h="20866">
                <a:moveTo>
                  <a:pt x="17386" y="20866"/>
                </a:moveTo>
                <a:lnTo>
                  <a:pt x="15341" y="19634"/>
                </a:lnTo>
                <a:lnTo>
                  <a:pt x="13703" y="17589"/>
                </a:lnTo>
                <a:lnTo>
                  <a:pt x="13093" y="15544"/>
                </a:lnTo>
                <a:lnTo>
                  <a:pt x="12471" y="13296"/>
                </a:lnTo>
                <a:lnTo>
                  <a:pt x="11861" y="11252"/>
                </a:lnTo>
                <a:lnTo>
                  <a:pt x="11049" y="9207"/>
                </a:lnTo>
                <a:lnTo>
                  <a:pt x="10629" y="8178"/>
                </a:lnTo>
                <a:lnTo>
                  <a:pt x="9410" y="7569"/>
                </a:lnTo>
                <a:lnTo>
                  <a:pt x="8788" y="7365"/>
                </a:lnTo>
                <a:lnTo>
                  <a:pt x="6540" y="6337"/>
                </a:lnTo>
                <a:lnTo>
                  <a:pt x="4902" y="4495"/>
                </a:lnTo>
                <a:lnTo>
                  <a:pt x="2654" y="3682"/>
                </a:lnTo>
                <a:lnTo>
                  <a:pt x="1219" y="3060"/>
                </a:lnTo>
                <a:lnTo>
                  <a:pt x="1016" y="1015"/>
                </a:lnTo>
                <a:lnTo>
                  <a:pt x="0" y="0"/>
                </a:lnTo>
                <a:lnTo>
                  <a:pt x="2247" y="4292"/>
                </a:lnTo>
                <a:lnTo>
                  <a:pt x="1219" y="9004"/>
                </a:lnTo>
                <a:lnTo>
                  <a:pt x="2451" y="13703"/>
                </a:lnTo>
                <a:lnTo>
                  <a:pt x="4292" y="19850"/>
                </a:lnTo>
                <a:lnTo>
                  <a:pt x="11455" y="19850"/>
                </a:lnTo>
                <a:lnTo>
                  <a:pt x="17183" y="19850"/>
                </a:lnTo>
                <a:lnTo>
                  <a:pt x="17386" y="20459"/>
                </a:lnTo>
                <a:lnTo>
                  <a:pt x="17386" y="20866"/>
                </a:lnTo>
                <a:close/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71" name="object 271"/>
          <p:cNvSpPr/>
          <p:nvPr/>
        </p:nvSpPr>
        <p:spPr>
          <a:xfrm>
            <a:off x="4466637" y="1613637"/>
            <a:ext cx="15044" cy="12447"/>
          </a:xfrm>
          <a:custGeom>
            <a:avLst/>
            <a:gdLst/>
            <a:ahLst/>
            <a:cxnLst/>
            <a:rect l="l" t="t" r="r" b="b"/>
            <a:pathLst>
              <a:path w="17805" h="14731">
                <a:moveTo>
                  <a:pt x="3073" y="2857"/>
                </a:moveTo>
                <a:lnTo>
                  <a:pt x="0" y="0"/>
                </a:lnTo>
                <a:lnTo>
                  <a:pt x="1231" y="3263"/>
                </a:lnTo>
                <a:lnTo>
                  <a:pt x="3276" y="6337"/>
                </a:lnTo>
                <a:lnTo>
                  <a:pt x="5727" y="9410"/>
                </a:lnTo>
                <a:lnTo>
                  <a:pt x="8394" y="11658"/>
                </a:lnTo>
                <a:lnTo>
                  <a:pt x="10845" y="14732"/>
                </a:lnTo>
                <a:lnTo>
                  <a:pt x="14528" y="14516"/>
                </a:lnTo>
                <a:lnTo>
                  <a:pt x="17805" y="13703"/>
                </a:lnTo>
                <a:lnTo>
                  <a:pt x="15557" y="10426"/>
                </a:lnTo>
                <a:lnTo>
                  <a:pt x="14122" y="8788"/>
                </a:lnTo>
                <a:lnTo>
                  <a:pt x="11264" y="5308"/>
                </a:lnTo>
                <a:lnTo>
                  <a:pt x="6756" y="5308"/>
                </a:lnTo>
                <a:lnTo>
                  <a:pt x="3073" y="2857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72" name="object 272"/>
          <p:cNvSpPr/>
          <p:nvPr/>
        </p:nvSpPr>
        <p:spPr>
          <a:xfrm>
            <a:off x="4466465" y="1613637"/>
            <a:ext cx="15216" cy="12447"/>
          </a:xfrm>
          <a:custGeom>
            <a:avLst/>
            <a:gdLst/>
            <a:ahLst/>
            <a:cxnLst/>
            <a:rect l="l" t="t" r="r" b="b"/>
            <a:pathLst>
              <a:path w="18008" h="14731">
                <a:moveTo>
                  <a:pt x="18008" y="13703"/>
                </a:moveTo>
                <a:lnTo>
                  <a:pt x="16370" y="12471"/>
                </a:lnTo>
                <a:lnTo>
                  <a:pt x="15760" y="10426"/>
                </a:lnTo>
                <a:lnTo>
                  <a:pt x="14325" y="8788"/>
                </a:lnTo>
                <a:lnTo>
                  <a:pt x="11468" y="5308"/>
                </a:lnTo>
                <a:lnTo>
                  <a:pt x="6959" y="5308"/>
                </a:lnTo>
                <a:lnTo>
                  <a:pt x="3276" y="2857"/>
                </a:lnTo>
                <a:lnTo>
                  <a:pt x="2044" y="2247"/>
                </a:lnTo>
                <a:lnTo>
                  <a:pt x="825" y="1219"/>
                </a:lnTo>
                <a:lnTo>
                  <a:pt x="203" y="0"/>
                </a:lnTo>
                <a:lnTo>
                  <a:pt x="0" y="2044"/>
                </a:lnTo>
                <a:lnTo>
                  <a:pt x="1435" y="3263"/>
                </a:lnTo>
                <a:lnTo>
                  <a:pt x="2463" y="4902"/>
                </a:lnTo>
                <a:lnTo>
                  <a:pt x="2667" y="5105"/>
                </a:lnTo>
                <a:lnTo>
                  <a:pt x="3479" y="6337"/>
                </a:lnTo>
                <a:lnTo>
                  <a:pt x="3683" y="6743"/>
                </a:lnTo>
                <a:lnTo>
                  <a:pt x="4914" y="8788"/>
                </a:lnTo>
                <a:lnTo>
                  <a:pt x="4914" y="7366"/>
                </a:lnTo>
                <a:lnTo>
                  <a:pt x="5930" y="9410"/>
                </a:lnTo>
                <a:lnTo>
                  <a:pt x="6146" y="9817"/>
                </a:lnTo>
                <a:lnTo>
                  <a:pt x="8394" y="11455"/>
                </a:lnTo>
                <a:lnTo>
                  <a:pt x="8597" y="11658"/>
                </a:lnTo>
                <a:lnTo>
                  <a:pt x="11049" y="14732"/>
                </a:lnTo>
                <a:lnTo>
                  <a:pt x="14732" y="14516"/>
                </a:lnTo>
                <a:lnTo>
                  <a:pt x="18008" y="13703"/>
                </a:lnTo>
                <a:close/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73" name="object 273"/>
          <p:cNvSpPr/>
          <p:nvPr/>
        </p:nvSpPr>
        <p:spPr>
          <a:xfrm>
            <a:off x="4469063" y="1625902"/>
            <a:ext cx="17458" cy="14185"/>
          </a:xfrm>
          <a:custGeom>
            <a:avLst/>
            <a:gdLst/>
            <a:ahLst/>
            <a:cxnLst/>
            <a:rect l="l" t="t" r="r" b="b"/>
            <a:pathLst>
              <a:path w="20662" h="16789">
                <a:moveTo>
                  <a:pt x="3276" y="3898"/>
                </a:moveTo>
                <a:lnTo>
                  <a:pt x="4902" y="6553"/>
                </a:lnTo>
                <a:lnTo>
                  <a:pt x="5930" y="6756"/>
                </a:lnTo>
                <a:lnTo>
                  <a:pt x="9817" y="11264"/>
                </a:lnTo>
                <a:lnTo>
                  <a:pt x="14122" y="16789"/>
                </a:lnTo>
                <a:lnTo>
                  <a:pt x="20662" y="15557"/>
                </a:lnTo>
                <a:lnTo>
                  <a:pt x="17805" y="12890"/>
                </a:lnTo>
                <a:lnTo>
                  <a:pt x="17183" y="9207"/>
                </a:lnTo>
                <a:lnTo>
                  <a:pt x="13703" y="7162"/>
                </a:lnTo>
                <a:lnTo>
                  <a:pt x="10223" y="5118"/>
                </a:lnTo>
                <a:lnTo>
                  <a:pt x="6337" y="4914"/>
                </a:lnTo>
                <a:lnTo>
                  <a:pt x="3060" y="2667"/>
                </a:lnTo>
                <a:lnTo>
                  <a:pt x="0" y="0"/>
                </a:lnTo>
                <a:lnTo>
                  <a:pt x="3276" y="3898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74" name="object 274"/>
          <p:cNvSpPr/>
          <p:nvPr/>
        </p:nvSpPr>
        <p:spPr>
          <a:xfrm>
            <a:off x="4469063" y="1625902"/>
            <a:ext cx="17458" cy="14185"/>
          </a:xfrm>
          <a:custGeom>
            <a:avLst/>
            <a:gdLst/>
            <a:ahLst/>
            <a:cxnLst/>
            <a:rect l="l" t="t" r="r" b="b"/>
            <a:pathLst>
              <a:path w="20662" h="16789">
                <a:moveTo>
                  <a:pt x="20662" y="15557"/>
                </a:moveTo>
                <a:lnTo>
                  <a:pt x="17805" y="12890"/>
                </a:lnTo>
                <a:lnTo>
                  <a:pt x="17183" y="9207"/>
                </a:lnTo>
                <a:lnTo>
                  <a:pt x="13703" y="7162"/>
                </a:lnTo>
                <a:lnTo>
                  <a:pt x="10223" y="5118"/>
                </a:lnTo>
                <a:lnTo>
                  <a:pt x="6337" y="4914"/>
                </a:lnTo>
                <a:lnTo>
                  <a:pt x="3060" y="2667"/>
                </a:lnTo>
                <a:lnTo>
                  <a:pt x="2044" y="1841"/>
                </a:lnTo>
                <a:lnTo>
                  <a:pt x="609" y="1231"/>
                </a:lnTo>
                <a:lnTo>
                  <a:pt x="0" y="0"/>
                </a:lnTo>
                <a:lnTo>
                  <a:pt x="1435" y="2260"/>
                </a:lnTo>
                <a:lnTo>
                  <a:pt x="3276" y="3898"/>
                </a:lnTo>
                <a:lnTo>
                  <a:pt x="4699" y="6350"/>
                </a:lnTo>
                <a:lnTo>
                  <a:pt x="4902" y="6553"/>
                </a:lnTo>
                <a:lnTo>
                  <a:pt x="5727" y="6553"/>
                </a:lnTo>
                <a:lnTo>
                  <a:pt x="5930" y="6756"/>
                </a:lnTo>
                <a:lnTo>
                  <a:pt x="9817" y="11264"/>
                </a:lnTo>
                <a:lnTo>
                  <a:pt x="14122" y="16789"/>
                </a:lnTo>
                <a:lnTo>
                  <a:pt x="20662" y="15557"/>
                </a:lnTo>
                <a:close/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75" name="object 275"/>
          <p:cNvSpPr/>
          <p:nvPr/>
        </p:nvSpPr>
        <p:spPr>
          <a:xfrm>
            <a:off x="4492398" y="1628842"/>
            <a:ext cx="9862" cy="22824"/>
          </a:xfrm>
          <a:custGeom>
            <a:avLst/>
            <a:gdLst/>
            <a:ahLst/>
            <a:cxnLst/>
            <a:rect l="l" t="t" r="r" b="b"/>
            <a:pathLst>
              <a:path w="11671" h="27012">
                <a:moveTo>
                  <a:pt x="0" y="13093"/>
                </a:moveTo>
                <a:lnTo>
                  <a:pt x="419" y="16992"/>
                </a:lnTo>
                <a:lnTo>
                  <a:pt x="1638" y="20675"/>
                </a:lnTo>
                <a:lnTo>
                  <a:pt x="2260" y="22720"/>
                </a:lnTo>
                <a:lnTo>
                  <a:pt x="1231" y="27012"/>
                </a:lnTo>
                <a:lnTo>
                  <a:pt x="1638" y="25577"/>
                </a:lnTo>
                <a:lnTo>
                  <a:pt x="3073" y="22923"/>
                </a:lnTo>
                <a:lnTo>
                  <a:pt x="7581" y="19240"/>
                </a:lnTo>
                <a:lnTo>
                  <a:pt x="11671" y="13716"/>
                </a:lnTo>
                <a:lnTo>
                  <a:pt x="9626" y="7988"/>
                </a:lnTo>
                <a:lnTo>
                  <a:pt x="8597" y="7785"/>
                </a:lnTo>
                <a:lnTo>
                  <a:pt x="7162" y="5118"/>
                </a:lnTo>
                <a:lnTo>
                  <a:pt x="7988" y="2463"/>
                </a:lnTo>
                <a:lnTo>
                  <a:pt x="6756" y="0"/>
                </a:lnTo>
                <a:lnTo>
                  <a:pt x="6146" y="3276"/>
                </a:lnTo>
                <a:lnTo>
                  <a:pt x="4305" y="6756"/>
                </a:lnTo>
                <a:lnTo>
                  <a:pt x="1435" y="9626"/>
                </a:lnTo>
                <a:lnTo>
                  <a:pt x="0" y="13093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76" name="object 276"/>
          <p:cNvSpPr/>
          <p:nvPr/>
        </p:nvSpPr>
        <p:spPr>
          <a:xfrm>
            <a:off x="4492398" y="1628842"/>
            <a:ext cx="9862" cy="22824"/>
          </a:xfrm>
          <a:custGeom>
            <a:avLst/>
            <a:gdLst/>
            <a:ahLst/>
            <a:cxnLst/>
            <a:rect l="l" t="t" r="r" b="b"/>
            <a:pathLst>
              <a:path w="11671" h="27012">
                <a:moveTo>
                  <a:pt x="1231" y="27012"/>
                </a:moveTo>
                <a:lnTo>
                  <a:pt x="1638" y="24968"/>
                </a:lnTo>
                <a:lnTo>
                  <a:pt x="2260" y="22720"/>
                </a:lnTo>
                <a:lnTo>
                  <a:pt x="1638" y="20675"/>
                </a:lnTo>
                <a:lnTo>
                  <a:pt x="419" y="16992"/>
                </a:lnTo>
                <a:lnTo>
                  <a:pt x="0" y="13093"/>
                </a:lnTo>
                <a:lnTo>
                  <a:pt x="1435" y="9626"/>
                </a:lnTo>
                <a:lnTo>
                  <a:pt x="2044" y="7785"/>
                </a:lnTo>
                <a:lnTo>
                  <a:pt x="4305" y="6756"/>
                </a:lnTo>
                <a:lnTo>
                  <a:pt x="5321" y="4914"/>
                </a:lnTo>
                <a:lnTo>
                  <a:pt x="6146" y="3276"/>
                </a:lnTo>
                <a:lnTo>
                  <a:pt x="7365" y="1841"/>
                </a:lnTo>
                <a:lnTo>
                  <a:pt x="6756" y="0"/>
                </a:lnTo>
                <a:lnTo>
                  <a:pt x="7988" y="2463"/>
                </a:lnTo>
                <a:lnTo>
                  <a:pt x="7162" y="5118"/>
                </a:lnTo>
                <a:lnTo>
                  <a:pt x="8394" y="7366"/>
                </a:lnTo>
                <a:lnTo>
                  <a:pt x="8597" y="7785"/>
                </a:lnTo>
                <a:lnTo>
                  <a:pt x="9410" y="7569"/>
                </a:lnTo>
                <a:lnTo>
                  <a:pt x="9626" y="7988"/>
                </a:lnTo>
                <a:lnTo>
                  <a:pt x="11671" y="13716"/>
                </a:lnTo>
                <a:lnTo>
                  <a:pt x="7581" y="19240"/>
                </a:lnTo>
                <a:lnTo>
                  <a:pt x="3073" y="22923"/>
                </a:lnTo>
                <a:lnTo>
                  <a:pt x="2044" y="23939"/>
                </a:lnTo>
                <a:lnTo>
                  <a:pt x="1638" y="25577"/>
                </a:lnTo>
                <a:lnTo>
                  <a:pt x="1231" y="27012"/>
                </a:lnTo>
                <a:close/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77" name="object 277"/>
          <p:cNvSpPr/>
          <p:nvPr/>
        </p:nvSpPr>
        <p:spPr>
          <a:xfrm>
            <a:off x="4471999" y="1642162"/>
            <a:ext cx="21612" cy="12437"/>
          </a:xfrm>
          <a:custGeom>
            <a:avLst/>
            <a:gdLst/>
            <a:ahLst/>
            <a:cxnLst/>
            <a:rect l="l" t="t" r="r" b="b"/>
            <a:pathLst>
              <a:path w="25577" h="14719">
                <a:moveTo>
                  <a:pt x="4711" y="4902"/>
                </a:moveTo>
                <a:lnTo>
                  <a:pt x="7975" y="11658"/>
                </a:lnTo>
                <a:lnTo>
                  <a:pt x="14935" y="13703"/>
                </a:lnTo>
                <a:lnTo>
                  <a:pt x="18618" y="14719"/>
                </a:lnTo>
                <a:lnTo>
                  <a:pt x="22098" y="12890"/>
                </a:lnTo>
                <a:lnTo>
                  <a:pt x="25577" y="13703"/>
                </a:lnTo>
                <a:lnTo>
                  <a:pt x="23126" y="10426"/>
                </a:lnTo>
                <a:lnTo>
                  <a:pt x="21488" y="9207"/>
                </a:lnTo>
                <a:lnTo>
                  <a:pt x="18415" y="6946"/>
                </a:lnTo>
                <a:lnTo>
                  <a:pt x="15557" y="5105"/>
                </a:lnTo>
                <a:lnTo>
                  <a:pt x="12077" y="4495"/>
                </a:lnTo>
                <a:lnTo>
                  <a:pt x="7975" y="3886"/>
                </a:lnTo>
                <a:lnTo>
                  <a:pt x="3479" y="2654"/>
                </a:lnTo>
                <a:lnTo>
                  <a:pt x="0" y="0"/>
                </a:lnTo>
                <a:lnTo>
                  <a:pt x="4711" y="4902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78" name="object 278"/>
          <p:cNvSpPr/>
          <p:nvPr/>
        </p:nvSpPr>
        <p:spPr>
          <a:xfrm>
            <a:off x="4471999" y="1642162"/>
            <a:ext cx="21612" cy="12437"/>
          </a:xfrm>
          <a:custGeom>
            <a:avLst/>
            <a:gdLst/>
            <a:ahLst/>
            <a:cxnLst/>
            <a:rect l="l" t="t" r="r" b="b"/>
            <a:pathLst>
              <a:path w="25577" h="14719">
                <a:moveTo>
                  <a:pt x="25577" y="13703"/>
                </a:moveTo>
                <a:lnTo>
                  <a:pt x="23736" y="12674"/>
                </a:lnTo>
                <a:lnTo>
                  <a:pt x="23126" y="10426"/>
                </a:lnTo>
                <a:lnTo>
                  <a:pt x="21488" y="9207"/>
                </a:lnTo>
                <a:lnTo>
                  <a:pt x="18415" y="6946"/>
                </a:lnTo>
                <a:lnTo>
                  <a:pt x="15557" y="5105"/>
                </a:lnTo>
                <a:lnTo>
                  <a:pt x="12077" y="4495"/>
                </a:lnTo>
                <a:lnTo>
                  <a:pt x="10033" y="3886"/>
                </a:lnTo>
                <a:lnTo>
                  <a:pt x="7975" y="3886"/>
                </a:lnTo>
                <a:lnTo>
                  <a:pt x="5727" y="3263"/>
                </a:lnTo>
                <a:lnTo>
                  <a:pt x="3479" y="2654"/>
                </a:lnTo>
                <a:lnTo>
                  <a:pt x="1638" y="1422"/>
                </a:lnTo>
                <a:lnTo>
                  <a:pt x="0" y="0"/>
                </a:lnTo>
                <a:lnTo>
                  <a:pt x="4711" y="4902"/>
                </a:lnTo>
                <a:lnTo>
                  <a:pt x="7975" y="11658"/>
                </a:lnTo>
                <a:lnTo>
                  <a:pt x="14935" y="13703"/>
                </a:lnTo>
                <a:lnTo>
                  <a:pt x="18618" y="14719"/>
                </a:lnTo>
                <a:lnTo>
                  <a:pt x="22098" y="12890"/>
                </a:lnTo>
                <a:lnTo>
                  <a:pt x="25577" y="13703"/>
                </a:lnTo>
                <a:close/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79" name="object 279"/>
          <p:cNvSpPr/>
          <p:nvPr/>
        </p:nvSpPr>
        <p:spPr>
          <a:xfrm>
            <a:off x="4497936" y="1643538"/>
            <a:ext cx="8638" cy="19884"/>
          </a:xfrm>
          <a:custGeom>
            <a:avLst/>
            <a:gdLst/>
            <a:ahLst/>
            <a:cxnLst/>
            <a:rect l="l" t="t" r="r" b="b"/>
            <a:pathLst>
              <a:path w="10223" h="23533">
                <a:moveTo>
                  <a:pt x="8178" y="2463"/>
                </a:moveTo>
                <a:lnTo>
                  <a:pt x="6337" y="0"/>
                </a:lnTo>
                <a:lnTo>
                  <a:pt x="5524" y="2667"/>
                </a:lnTo>
                <a:lnTo>
                  <a:pt x="2451" y="6756"/>
                </a:lnTo>
                <a:lnTo>
                  <a:pt x="1231" y="10439"/>
                </a:lnTo>
                <a:lnTo>
                  <a:pt x="0" y="14935"/>
                </a:lnTo>
                <a:lnTo>
                  <a:pt x="2247" y="19037"/>
                </a:lnTo>
                <a:lnTo>
                  <a:pt x="2247" y="23533"/>
                </a:lnTo>
                <a:lnTo>
                  <a:pt x="3683" y="21894"/>
                </a:lnTo>
                <a:lnTo>
                  <a:pt x="6959" y="19037"/>
                </a:lnTo>
                <a:lnTo>
                  <a:pt x="9004" y="15760"/>
                </a:lnTo>
                <a:lnTo>
                  <a:pt x="10223" y="11671"/>
                </a:lnTo>
                <a:lnTo>
                  <a:pt x="9817" y="8191"/>
                </a:lnTo>
                <a:lnTo>
                  <a:pt x="8178" y="5524"/>
                </a:lnTo>
                <a:lnTo>
                  <a:pt x="8178" y="2463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80" name="object 280"/>
          <p:cNvSpPr/>
          <p:nvPr/>
        </p:nvSpPr>
        <p:spPr>
          <a:xfrm>
            <a:off x="4497936" y="1643537"/>
            <a:ext cx="8992" cy="20227"/>
          </a:xfrm>
          <a:custGeom>
            <a:avLst/>
            <a:gdLst/>
            <a:ahLst/>
            <a:cxnLst/>
            <a:rect l="l" t="t" r="r" b="b"/>
            <a:pathLst>
              <a:path w="10642" h="23939">
                <a:moveTo>
                  <a:pt x="2247" y="23533"/>
                </a:moveTo>
                <a:lnTo>
                  <a:pt x="2247" y="19037"/>
                </a:lnTo>
                <a:lnTo>
                  <a:pt x="0" y="14935"/>
                </a:lnTo>
                <a:lnTo>
                  <a:pt x="1231" y="10439"/>
                </a:lnTo>
                <a:lnTo>
                  <a:pt x="1435" y="9207"/>
                </a:lnTo>
                <a:lnTo>
                  <a:pt x="1638" y="7975"/>
                </a:lnTo>
                <a:lnTo>
                  <a:pt x="2451" y="6756"/>
                </a:lnTo>
                <a:lnTo>
                  <a:pt x="4089" y="4508"/>
                </a:lnTo>
                <a:lnTo>
                  <a:pt x="5524" y="2667"/>
                </a:lnTo>
                <a:lnTo>
                  <a:pt x="6337" y="0"/>
                </a:lnTo>
                <a:lnTo>
                  <a:pt x="8178" y="2463"/>
                </a:lnTo>
                <a:lnTo>
                  <a:pt x="8178" y="5524"/>
                </a:lnTo>
                <a:lnTo>
                  <a:pt x="9817" y="8191"/>
                </a:lnTo>
                <a:lnTo>
                  <a:pt x="10223" y="9207"/>
                </a:lnTo>
                <a:lnTo>
                  <a:pt x="10642" y="10642"/>
                </a:lnTo>
                <a:lnTo>
                  <a:pt x="10223" y="11671"/>
                </a:lnTo>
                <a:lnTo>
                  <a:pt x="9004" y="15760"/>
                </a:lnTo>
                <a:lnTo>
                  <a:pt x="6959" y="19037"/>
                </a:lnTo>
                <a:lnTo>
                  <a:pt x="3683" y="21894"/>
                </a:lnTo>
                <a:lnTo>
                  <a:pt x="3276" y="22301"/>
                </a:lnTo>
                <a:lnTo>
                  <a:pt x="2857" y="23126"/>
                </a:lnTo>
                <a:lnTo>
                  <a:pt x="2857" y="23939"/>
                </a:lnTo>
                <a:lnTo>
                  <a:pt x="2451" y="23736"/>
                </a:lnTo>
                <a:lnTo>
                  <a:pt x="2247" y="23533"/>
                </a:lnTo>
                <a:close/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81" name="object 281"/>
          <p:cNvSpPr/>
          <p:nvPr/>
        </p:nvSpPr>
        <p:spPr>
          <a:xfrm>
            <a:off x="4478050" y="1658060"/>
            <a:ext cx="21268" cy="10720"/>
          </a:xfrm>
          <a:custGeom>
            <a:avLst/>
            <a:gdLst/>
            <a:ahLst/>
            <a:cxnLst/>
            <a:rect l="l" t="t" r="r" b="b"/>
            <a:pathLst>
              <a:path w="25171" h="12687">
                <a:moveTo>
                  <a:pt x="1229" y="1085"/>
                </a:moveTo>
                <a:lnTo>
                  <a:pt x="0" y="0"/>
                </a:lnTo>
                <a:lnTo>
                  <a:pt x="1028" y="1028"/>
                </a:lnTo>
                <a:lnTo>
                  <a:pt x="1229" y="1085"/>
                </a:lnTo>
                <a:close/>
              </a:path>
              <a:path w="25171" h="12687">
                <a:moveTo>
                  <a:pt x="11468" y="12280"/>
                </a:moveTo>
                <a:lnTo>
                  <a:pt x="14528" y="12687"/>
                </a:lnTo>
                <a:lnTo>
                  <a:pt x="17399" y="12280"/>
                </a:lnTo>
                <a:lnTo>
                  <a:pt x="21691" y="11048"/>
                </a:lnTo>
                <a:lnTo>
                  <a:pt x="24765" y="9004"/>
                </a:lnTo>
                <a:lnTo>
                  <a:pt x="25171" y="8801"/>
                </a:lnTo>
                <a:lnTo>
                  <a:pt x="21082" y="7365"/>
                </a:lnTo>
                <a:lnTo>
                  <a:pt x="19037" y="3276"/>
                </a:lnTo>
                <a:lnTo>
                  <a:pt x="14528" y="2463"/>
                </a:lnTo>
                <a:lnTo>
                  <a:pt x="10845" y="1638"/>
                </a:lnTo>
                <a:lnTo>
                  <a:pt x="7569" y="2463"/>
                </a:lnTo>
                <a:lnTo>
                  <a:pt x="3886" y="1841"/>
                </a:lnTo>
                <a:lnTo>
                  <a:pt x="1229" y="1085"/>
                </a:lnTo>
                <a:lnTo>
                  <a:pt x="3479" y="3073"/>
                </a:lnTo>
                <a:lnTo>
                  <a:pt x="5321" y="7569"/>
                </a:lnTo>
                <a:lnTo>
                  <a:pt x="9004" y="10439"/>
                </a:lnTo>
                <a:lnTo>
                  <a:pt x="11468" y="1228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82" name="object 282"/>
          <p:cNvSpPr/>
          <p:nvPr/>
        </p:nvSpPr>
        <p:spPr>
          <a:xfrm>
            <a:off x="4478049" y="1658060"/>
            <a:ext cx="21612" cy="10720"/>
          </a:xfrm>
          <a:custGeom>
            <a:avLst/>
            <a:gdLst/>
            <a:ahLst/>
            <a:cxnLst/>
            <a:rect l="l" t="t" r="r" b="b"/>
            <a:pathLst>
              <a:path w="25577" h="12687">
                <a:moveTo>
                  <a:pt x="25171" y="8801"/>
                </a:moveTo>
                <a:lnTo>
                  <a:pt x="21082" y="7365"/>
                </a:lnTo>
                <a:lnTo>
                  <a:pt x="19037" y="3276"/>
                </a:lnTo>
                <a:lnTo>
                  <a:pt x="14528" y="2463"/>
                </a:lnTo>
                <a:lnTo>
                  <a:pt x="10845" y="1638"/>
                </a:lnTo>
                <a:lnTo>
                  <a:pt x="7569" y="2463"/>
                </a:lnTo>
                <a:lnTo>
                  <a:pt x="3886" y="1841"/>
                </a:lnTo>
                <a:lnTo>
                  <a:pt x="2667" y="1435"/>
                </a:lnTo>
                <a:lnTo>
                  <a:pt x="1028" y="1028"/>
                </a:lnTo>
                <a:lnTo>
                  <a:pt x="0" y="0"/>
                </a:lnTo>
                <a:lnTo>
                  <a:pt x="3479" y="3073"/>
                </a:lnTo>
                <a:lnTo>
                  <a:pt x="5321" y="7569"/>
                </a:lnTo>
                <a:lnTo>
                  <a:pt x="9004" y="10439"/>
                </a:lnTo>
                <a:lnTo>
                  <a:pt x="11468" y="12280"/>
                </a:lnTo>
                <a:lnTo>
                  <a:pt x="14528" y="12687"/>
                </a:lnTo>
                <a:lnTo>
                  <a:pt x="17399" y="12280"/>
                </a:lnTo>
                <a:lnTo>
                  <a:pt x="19646" y="11874"/>
                </a:lnTo>
                <a:lnTo>
                  <a:pt x="21691" y="11048"/>
                </a:lnTo>
                <a:lnTo>
                  <a:pt x="23533" y="9613"/>
                </a:lnTo>
                <a:lnTo>
                  <a:pt x="24142" y="9207"/>
                </a:lnTo>
                <a:lnTo>
                  <a:pt x="24765" y="9004"/>
                </a:lnTo>
                <a:lnTo>
                  <a:pt x="25577" y="9207"/>
                </a:lnTo>
                <a:lnTo>
                  <a:pt x="25577" y="9004"/>
                </a:lnTo>
                <a:lnTo>
                  <a:pt x="25374" y="8801"/>
                </a:lnTo>
                <a:lnTo>
                  <a:pt x="25171" y="8801"/>
                </a:lnTo>
                <a:close/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83" name="object 283"/>
          <p:cNvSpPr/>
          <p:nvPr/>
        </p:nvSpPr>
        <p:spPr>
          <a:xfrm>
            <a:off x="4487732" y="1672756"/>
            <a:ext cx="20055" cy="422"/>
          </a:xfrm>
          <a:custGeom>
            <a:avLst/>
            <a:gdLst/>
            <a:ahLst/>
            <a:cxnLst/>
            <a:rect l="l" t="t" r="r" b="b"/>
            <a:pathLst>
              <a:path w="23736" h="499">
                <a:moveTo>
                  <a:pt x="1393" y="296"/>
                </a:moveTo>
                <a:lnTo>
                  <a:pt x="1028" y="0"/>
                </a:lnTo>
                <a:lnTo>
                  <a:pt x="0" y="0"/>
                </a:lnTo>
                <a:lnTo>
                  <a:pt x="1393" y="296"/>
                </a:lnTo>
                <a:close/>
              </a:path>
              <a:path w="23736" h="499">
                <a:moveTo>
                  <a:pt x="9647" y="6986"/>
                </a:moveTo>
                <a:lnTo>
                  <a:pt x="19943" y="7872"/>
                </a:lnTo>
                <a:lnTo>
                  <a:pt x="22504" y="6134"/>
                </a:lnTo>
                <a:lnTo>
                  <a:pt x="23736" y="5321"/>
                </a:lnTo>
                <a:lnTo>
                  <a:pt x="21285" y="4711"/>
                </a:lnTo>
                <a:lnTo>
                  <a:pt x="18008" y="3276"/>
                </a:lnTo>
                <a:lnTo>
                  <a:pt x="15341" y="825"/>
                </a:lnTo>
                <a:lnTo>
                  <a:pt x="11658" y="406"/>
                </a:lnTo>
                <a:lnTo>
                  <a:pt x="7772" y="-203"/>
                </a:lnTo>
                <a:lnTo>
                  <a:pt x="3886" y="825"/>
                </a:lnTo>
                <a:lnTo>
                  <a:pt x="1393" y="296"/>
                </a:lnTo>
                <a:lnTo>
                  <a:pt x="9647" y="6986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84" name="object 284"/>
          <p:cNvSpPr/>
          <p:nvPr/>
        </p:nvSpPr>
        <p:spPr>
          <a:xfrm>
            <a:off x="4487732" y="1672585"/>
            <a:ext cx="20055" cy="6823"/>
          </a:xfrm>
          <a:custGeom>
            <a:avLst/>
            <a:gdLst/>
            <a:ahLst/>
            <a:cxnLst/>
            <a:rect l="l" t="t" r="r" b="b"/>
            <a:pathLst>
              <a:path w="23736" h="8075">
                <a:moveTo>
                  <a:pt x="23736" y="5524"/>
                </a:moveTo>
                <a:lnTo>
                  <a:pt x="22923" y="5727"/>
                </a:lnTo>
                <a:lnTo>
                  <a:pt x="21894" y="5118"/>
                </a:lnTo>
                <a:lnTo>
                  <a:pt x="21285" y="4914"/>
                </a:lnTo>
                <a:lnTo>
                  <a:pt x="18008" y="3479"/>
                </a:lnTo>
                <a:lnTo>
                  <a:pt x="15341" y="1028"/>
                </a:lnTo>
                <a:lnTo>
                  <a:pt x="11658" y="609"/>
                </a:lnTo>
                <a:lnTo>
                  <a:pt x="7772" y="0"/>
                </a:lnTo>
                <a:lnTo>
                  <a:pt x="3886" y="1028"/>
                </a:lnTo>
                <a:lnTo>
                  <a:pt x="0" y="203"/>
                </a:lnTo>
                <a:lnTo>
                  <a:pt x="203" y="203"/>
                </a:lnTo>
                <a:lnTo>
                  <a:pt x="825" y="0"/>
                </a:lnTo>
                <a:lnTo>
                  <a:pt x="1028" y="203"/>
                </a:lnTo>
                <a:lnTo>
                  <a:pt x="9647" y="7190"/>
                </a:lnTo>
                <a:lnTo>
                  <a:pt x="19943" y="8075"/>
                </a:lnTo>
                <a:lnTo>
                  <a:pt x="22098" y="6756"/>
                </a:lnTo>
                <a:lnTo>
                  <a:pt x="22504" y="6337"/>
                </a:lnTo>
                <a:lnTo>
                  <a:pt x="23126" y="5930"/>
                </a:lnTo>
                <a:lnTo>
                  <a:pt x="23736" y="6134"/>
                </a:lnTo>
                <a:lnTo>
                  <a:pt x="23736" y="5524"/>
                </a:lnTo>
                <a:close/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85" name="object 285"/>
          <p:cNvSpPr/>
          <p:nvPr/>
        </p:nvSpPr>
        <p:spPr>
          <a:xfrm>
            <a:off x="4506927" y="1654603"/>
            <a:ext cx="8122" cy="21612"/>
          </a:xfrm>
          <a:custGeom>
            <a:avLst/>
            <a:gdLst/>
            <a:ahLst/>
            <a:cxnLst/>
            <a:rect l="l" t="t" r="r" b="b"/>
            <a:pathLst>
              <a:path w="9613" h="25577">
                <a:moveTo>
                  <a:pt x="8178" y="19240"/>
                </a:moveTo>
                <a:lnTo>
                  <a:pt x="8788" y="16370"/>
                </a:lnTo>
                <a:lnTo>
                  <a:pt x="9613" y="10845"/>
                </a:lnTo>
                <a:lnTo>
                  <a:pt x="6337" y="5524"/>
                </a:lnTo>
                <a:lnTo>
                  <a:pt x="7366" y="0"/>
                </a:lnTo>
                <a:lnTo>
                  <a:pt x="5727" y="2044"/>
                </a:lnTo>
                <a:lnTo>
                  <a:pt x="5727" y="4914"/>
                </a:lnTo>
                <a:lnTo>
                  <a:pt x="2044" y="9207"/>
                </a:lnTo>
                <a:lnTo>
                  <a:pt x="0" y="12890"/>
                </a:lnTo>
                <a:lnTo>
                  <a:pt x="812" y="16979"/>
                </a:lnTo>
                <a:lnTo>
                  <a:pt x="3276" y="20866"/>
                </a:lnTo>
                <a:lnTo>
                  <a:pt x="4292" y="25577"/>
                </a:lnTo>
                <a:lnTo>
                  <a:pt x="4699" y="24142"/>
                </a:lnTo>
                <a:lnTo>
                  <a:pt x="8178" y="1924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86" name="object 286"/>
          <p:cNvSpPr/>
          <p:nvPr/>
        </p:nvSpPr>
        <p:spPr>
          <a:xfrm>
            <a:off x="4506583" y="1654603"/>
            <a:ext cx="8466" cy="21612"/>
          </a:xfrm>
          <a:custGeom>
            <a:avLst/>
            <a:gdLst/>
            <a:ahLst/>
            <a:cxnLst/>
            <a:rect l="l" t="t" r="r" b="b"/>
            <a:pathLst>
              <a:path w="10020" h="25577">
                <a:moveTo>
                  <a:pt x="4699" y="25577"/>
                </a:moveTo>
                <a:lnTo>
                  <a:pt x="5727" y="23126"/>
                </a:lnTo>
                <a:lnTo>
                  <a:pt x="3683" y="20866"/>
                </a:lnTo>
                <a:lnTo>
                  <a:pt x="2451" y="18821"/>
                </a:lnTo>
                <a:lnTo>
                  <a:pt x="1219" y="16979"/>
                </a:lnTo>
                <a:lnTo>
                  <a:pt x="0" y="15138"/>
                </a:lnTo>
                <a:lnTo>
                  <a:pt x="406" y="12890"/>
                </a:lnTo>
                <a:lnTo>
                  <a:pt x="609" y="12077"/>
                </a:lnTo>
                <a:lnTo>
                  <a:pt x="1016" y="11252"/>
                </a:lnTo>
                <a:lnTo>
                  <a:pt x="1422" y="10439"/>
                </a:lnTo>
                <a:lnTo>
                  <a:pt x="2451" y="9207"/>
                </a:lnTo>
                <a:lnTo>
                  <a:pt x="3263" y="7772"/>
                </a:lnTo>
                <a:lnTo>
                  <a:pt x="4495" y="6756"/>
                </a:lnTo>
                <a:lnTo>
                  <a:pt x="6134" y="4914"/>
                </a:lnTo>
                <a:lnTo>
                  <a:pt x="6134" y="2044"/>
                </a:lnTo>
                <a:lnTo>
                  <a:pt x="7772" y="0"/>
                </a:lnTo>
                <a:lnTo>
                  <a:pt x="6743" y="5524"/>
                </a:lnTo>
                <a:lnTo>
                  <a:pt x="10020" y="10845"/>
                </a:lnTo>
                <a:lnTo>
                  <a:pt x="9194" y="16370"/>
                </a:lnTo>
                <a:lnTo>
                  <a:pt x="8585" y="19240"/>
                </a:lnTo>
                <a:lnTo>
                  <a:pt x="7150" y="21691"/>
                </a:lnTo>
                <a:lnTo>
                  <a:pt x="5105" y="24142"/>
                </a:lnTo>
                <a:lnTo>
                  <a:pt x="5105" y="24345"/>
                </a:lnTo>
                <a:lnTo>
                  <a:pt x="4292" y="24968"/>
                </a:lnTo>
                <a:lnTo>
                  <a:pt x="4699" y="25577"/>
                </a:lnTo>
                <a:close/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87" name="object 287"/>
          <p:cNvSpPr/>
          <p:nvPr/>
        </p:nvSpPr>
        <p:spPr>
          <a:xfrm>
            <a:off x="4494649" y="1681408"/>
            <a:ext cx="21783" cy="8981"/>
          </a:xfrm>
          <a:custGeom>
            <a:avLst/>
            <a:gdLst/>
            <a:ahLst/>
            <a:cxnLst/>
            <a:rect l="l" t="t" r="r" b="b"/>
            <a:pathLst>
              <a:path w="25780" h="10629">
                <a:moveTo>
                  <a:pt x="0" y="1422"/>
                </a:moveTo>
                <a:lnTo>
                  <a:pt x="2247" y="2247"/>
                </a:lnTo>
                <a:lnTo>
                  <a:pt x="6337" y="4495"/>
                </a:lnTo>
                <a:lnTo>
                  <a:pt x="9613" y="7366"/>
                </a:lnTo>
                <a:lnTo>
                  <a:pt x="13919" y="9004"/>
                </a:lnTo>
                <a:lnTo>
                  <a:pt x="17386" y="10629"/>
                </a:lnTo>
                <a:lnTo>
                  <a:pt x="22301" y="10426"/>
                </a:lnTo>
                <a:lnTo>
                  <a:pt x="25171" y="7150"/>
                </a:lnTo>
                <a:lnTo>
                  <a:pt x="25780" y="6337"/>
                </a:lnTo>
                <a:lnTo>
                  <a:pt x="22504" y="6134"/>
                </a:lnTo>
                <a:lnTo>
                  <a:pt x="20662" y="2654"/>
                </a:lnTo>
                <a:lnTo>
                  <a:pt x="17602" y="1625"/>
                </a:lnTo>
                <a:lnTo>
                  <a:pt x="11861" y="0"/>
                </a:lnTo>
                <a:lnTo>
                  <a:pt x="5930" y="2451"/>
                </a:lnTo>
                <a:lnTo>
                  <a:pt x="0" y="1422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88" name="object 288"/>
          <p:cNvSpPr/>
          <p:nvPr/>
        </p:nvSpPr>
        <p:spPr>
          <a:xfrm>
            <a:off x="4494649" y="1681408"/>
            <a:ext cx="22824" cy="8981"/>
          </a:xfrm>
          <a:custGeom>
            <a:avLst/>
            <a:gdLst/>
            <a:ahLst/>
            <a:cxnLst/>
            <a:rect l="l" t="t" r="r" b="b"/>
            <a:pathLst>
              <a:path w="27012" h="10629">
                <a:moveTo>
                  <a:pt x="25780" y="6337"/>
                </a:moveTo>
                <a:lnTo>
                  <a:pt x="22504" y="6134"/>
                </a:lnTo>
                <a:lnTo>
                  <a:pt x="20662" y="2654"/>
                </a:lnTo>
                <a:lnTo>
                  <a:pt x="17602" y="1625"/>
                </a:lnTo>
                <a:lnTo>
                  <a:pt x="11861" y="0"/>
                </a:lnTo>
                <a:lnTo>
                  <a:pt x="5930" y="2451"/>
                </a:lnTo>
                <a:lnTo>
                  <a:pt x="0" y="1422"/>
                </a:lnTo>
                <a:lnTo>
                  <a:pt x="812" y="1219"/>
                </a:lnTo>
                <a:lnTo>
                  <a:pt x="1638" y="2044"/>
                </a:lnTo>
                <a:lnTo>
                  <a:pt x="2247" y="2247"/>
                </a:lnTo>
                <a:lnTo>
                  <a:pt x="6337" y="4495"/>
                </a:lnTo>
                <a:lnTo>
                  <a:pt x="9613" y="7366"/>
                </a:lnTo>
                <a:lnTo>
                  <a:pt x="13919" y="9004"/>
                </a:lnTo>
                <a:lnTo>
                  <a:pt x="17386" y="10629"/>
                </a:lnTo>
                <a:lnTo>
                  <a:pt x="22301" y="10426"/>
                </a:lnTo>
                <a:lnTo>
                  <a:pt x="25171" y="7150"/>
                </a:lnTo>
                <a:lnTo>
                  <a:pt x="25780" y="6337"/>
                </a:lnTo>
                <a:lnTo>
                  <a:pt x="26390" y="6946"/>
                </a:lnTo>
                <a:lnTo>
                  <a:pt x="27012" y="6743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89" name="object 289"/>
          <p:cNvSpPr/>
          <p:nvPr/>
        </p:nvSpPr>
        <p:spPr>
          <a:xfrm>
            <a:off x="4506927" y="1694021"/>
            <a:ext cx="20743" cy="2243"/>
          </a:xfrm>
          <a:custGeom>
            <a:avLst/>
            <a:gdLst/>
            <a:ahLst/>
            <a:cxnLst/>
            <a:rect l="l" t="t" r="r" b="b"/>
            <a:pathLst>
              <a:path w="24549" h="2654">
                <a:moveTo>
                  <a:pt x="2089" y="148"/>
                </a:moveTo>
                <a:lnTo>
                  <a:pt x="0" y="0"/>
                </a:lnTo>
                <a:lnTo>
                  <a:pt x="1841" y="203"/>
                </a:lnTo>
                <a:lnTo>
                  <a:pt x="2089" y="148"/>
                </a:lnTo>
                <a:close/>
              </a:path>
              <a:path w="24549" h="2654">
                <a:moveTo>
                  <a:pt x="21272" y="1028"/>
                </a:moveTo>
                <a:lnTo>
                  <a:pt x="16979" y="-1638"/>
                </a:lnTo>
                <a:lnTo>
                  <a:pt x="14109" y="-2044"/>
                </a:lnTo>
                <a:lnTo>
                  <a:pt x="11048" y="-2451"/>
                </a:lnTo>
                <a:lnTo>
                  <a:pt x="8381" y="-1638"/>
                </a:lnTo>
                <a:lnTo>
                  <a:pt x="5524" y="-609"/>
                </a:lnTo>
                <a:lnTo>
                  <a:pt x="2089" y="148"/>
                </a:lnTo>
                <a:lnTo>
                  <a:pt x="2857" y="203"/>
                </a:lnTo>
                <a:lnTo>
                  <a:pt x="6743" y="4089"/>
                </a:lnTo>
                <a:lnTo>
                  <a:pt x="10223" y="5118"/>
                </a:lnTo>
                <a:lnTo>
                  <a:pt x="14109" y="5727"/>
                </a:lnTo>
                <a:lnTo>
                  <a:pt x="17792" y="4508"/>
                </a:lnTo>
                <a:lnTo>
                  <a:pt x="21272" y="3073"/>
                </a:lnTo>
                <a:lnTo>
                  <a:pt x="24142" y="1841"/>
                </a:lnTo>
                <a:lnTo>
                  <a:pt x="24549" y="1435"/>
                </a:lnTo>
                <a:lnTo>
                  <a:pt x="21272" y="1028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90" name="object 290"/>
          <p:cNvSpPr/>
          <p:nvPr/>
        </p:nvSpPr>
        <p:spPr>
          <a:xfrm>
            <a:off x="4506927" y="1691949"/>
            <a:ext cx="20743" cy="6910"/>
          </a:xfrm>
          <a:custGeom>
            <a:avLst/>
            <a:gdLst/>
            <a:ahLst/>
            <a:cxnLst/>
            <a:rect l="l" t="t" r="r" b="b"/>
            <a:pathLst>
              <a:path w="24549" h="8178">
                <a:moveTo>
                  <a:pt x="24549" y="3886"/>
                </a:moveTo>
                <a:lnTo>
                  <a:pt x="23317" y="4089"/>
                </a:lnTo>
                <a:lnTo>
                  <a:pt x="22301" y="3886"/>
                </a:lnTo>
                <a:lnTo>
                  <a:pt x="21272" y="3479"/>
                </a:lnTo>
                <a:lnTo>
                  <a:pt x="18821" y="2247"/>
                </a:lnTo>
                <a:lnTo>
                  <a:pt x="16979" y="812"/>
                </a:lnTo>
                <a:lnTo>
                  <a:pt x="14109" y="406"/>
                </a:lnTo>
                <a:lnTo>
                  <a:pt x="11048" y="0"/>
                </a:lnTo>
                <a:lnTo>
                  <a:pt x="8381" y="812"/>
                </a:lnTo>
                <a:lnTo>
                  <a:pt x="5524" y="1841"/>
                </a:lnTo>
                <a:lnTo>
                  <a:pt x="3886" y="2451"/>
                </a:lnTo>
                <a:lnTo>
                  <a:pt x="1841" y="2654"/>
                </a:lnTo>
                <a:lnTo>
                  <a:pt x="0" y="2451"/>
                </a:lnTo>
                <a:lnTo>
                  <a:pt x="2857" y="2654"/>
                </a:lnTo>
                <a:lnTo>
                  <a:pt x="4495" y="5118"/>
                </a:lnTo>
                <a:lnTo>
                  <a:pt x="6743" y="6540"/>
                </a:lnTo>
                <a:lnTo>
                  <a:pt x="7772" y="7162"/>
                </a:lnTo>
                <a:lnTo>
                  <a:pt x="8991" y="7365"/>
                </a:lnTo>
                <a:lnTo>
                  <a:pt x="10223" y="7569"/>
                </a:lnTo>
                <a:lnTo>
                  <a:pt x="14109" y="8178"/>
                </a:lnTo>
                <a:lnTo>
                  <a:pt x="17792" y="6959"/>
                </a:lnTo>
                <a:lnTo>
                  <a:pt x="21272" y="5524"/>
                </a:lnTo>
                <a:lnTo>
                  <a:pt x="22097" y="5118"/>
                </a:lnTo>
                <a:lnTo>
                  <a:pt x="22910" y="5118"/>
                </a:lnTo>
                <a:lnTo>
                  <a:pt x="23736" y="4914"/>
                </a:lnTo>
                <a:lnTo>
                  <a:pt x="23736" y="4292"/>
                </a:lnTo>
                <a:lnTo>
                  <a:pt x="24142" y="4292"/>
                </a:lnTo>
                <a:lnTo>
                  <a:pt x="24345" y="4089"/>
                </a:lnTo>
                <a:lnTo>
                  <a:pt x="24549" y="3886"/>
                </a:lnTo>
                <a:close/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91" name="object 291"/>
          <p:cNvSpPr/>
          <p:nvPr/>
        </p:nvSpPr>
        <p:spPr>
          <a:xfrm>
            <a:off x="4515046" y="1665846"/>
            <a:ext cx="5537" cy="17631"/>
          </a:xfrm>
          <a:custGeom>
            <a:avLst/>
            <a:gdLst/>
            <a:ahLst/>
            <a:cxnLst/>
            <a:rect l="l" t="t" r="r" b="b"/>
            <a:pathLst>
              <a:path w="6553" h="20866">
                <a:moveTo>
                  <a:pt x="622" y="11048"/>
                </a:moveTo>
                <a:lnTo>
                  <a:pt x="0" y="13296"/>
                </a:lnTo>
                <a:lnTo>
                  <a:pt x="825" y="18008"/>
                </a:lnTo>
                <a:lnTo>
                  <a:pt x="2870" y="20866"/>
                </a:lnTo>
                <a:lnTo>
                  <a:pt x="3886" y="18821"/>
                </a:lnTo>
                <a:lnTo>
                  <a:pt x="5943" y="14731"/>
                </a:lnTo>
                <a:lnTo>
                  <a:pt x="6553" y="10629"/>
                </a:lnTo>
                <a:lnTo>
                  <a:pt x="5321" y="6743"/>
                </a:lnTo>
                <a:lnTo>
                  <a:pt x="3886" y="2654"/>
                </a:lnTo>
                <a:lnTo>
                  <a:pt x="4305" y="0"/>
                </a:lnTo>
                <a:lnTo>
                  <a:pt x="3682" y="2654"/>
                </a:lnTo>
                <a:lnTo>
                  <a:pt x="2870" y="5727"/>
                </a:lnTo>
                <a:lnTo>
                  <a:pt x="1231" y="8178"/>
                </a:lnTo>
                <a:lnTo>
                  <a:pt x="622" y="11048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92" name="object 292"/>
          <p:cNvSpPr/>
          <p:nvPr/>
        </p:nvSpPr>
        <p:spPr>
          <a:xfrm>
            <a:off x="4514531" y="1665846"/>
            <a:ext cx="6051" cy="17631"/>
          </a:xfrm>
          <a:custGeom>
            <a:avLst/>
            <a:gdLst/>
            <a:ahLst/>
            <a:cxnLst/>
            <a:rect l="l" t="t" r="r" b="b"/>
            <a:pathLst>
              <a:path w="7162" h="20866">
                <a:moveTo>
                  <a:pt x="3479" y="20866"/>
                </a:moveTo>
                <a:lnTo>
                  <a:pt x="2870" y="19850"/>
                </a:lnTo>
                <a:lnTo>
                  <a:pt x="2044" y="19024"/>
                </a:lnTo>
                <a:lnTo>
                  <a:pt x="1435" y="18008"/>
                </a:lnTo>
                <a:lnTo>
                  <a:pt x="0" y="15747"/>
                </a:lnTo>
                <a:lnTo>
                  <a:pt x="609" y="13296"/>
                </a:lnTo>
                <a:lnTo>
                  <a:pt x="1231" y="11048"/>
                </a:lnTo>
                <a:lnTo>
                  <a:pt x="1841" y="8178"/>
                </a:lnTo>
                <a:lnTo>
                  <a:pt x="3479" y="5727"/>
                </a:lnTo>
                <a:lnTo>
                  <a:pt x="4292" y="2654"/>
                </a:lnTo>
                <a:lnTo>
                  <a:pt x="4495" y="1841"/>
                </a:lnTo>
                <a:lnTo>
                  <a:pt x="4914" y="812"/>
                </a:lnTo>
                <a:lnTo>
                  <a:pt x="4914" y="0"/>
                </a:lnTo>
                <a:lnTo>
                  <a:pt x="4495" y="812"/>
                </a:lnTo>
                <a:lnTo>
                  <a:pt x="4292" y="1841"/>
                </a:lnTo>
                <a:lnTo>
                  <a:pt x="4495" y="2654"/>
                </a:lnTo>
                <a:lnTo>
                  <a:pt x="5930" y="6743"/>
                </a:lnTo>
                <a:lnTo>
                  <a:pt x="7162" y="10629"/>
                </a:lnTo>
                <a:lnTo>
                  <a:pt x="6553" y="14731"/>
                </a:lnTo>
                <a:lnTo>
                  <a:pt x="6134" y="17183"/>
                </a:lnTo>
                <a:lnTo>
                  <a:pt x="4495" y="18821"/>
                </a:lnTo>
                <a:lnTo>
                  <a:pt x="3479" y="20866"/>
                </a:lnTo>
                <a:close/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93" name="object 293"/>
          <p:cNvSpPr/>
          <p:nvPr/>
        </p:nvSpPr>
        <p:spPr>
          <a:xfrm>
            <a:off x="4523522" y="1671551"/>
            <a:ext cx="10022" cy="20571"/>
          </a:xfrm>
          <a:custGeom>
            <a:avLst/>
            <a:gdLst/>
            <a:ahLst/>
            <a:cxnLst/>
            <a:rect l="l" t="t" r="r" b="b"/>
            <a:pathLst>
              <a:path w="11861" h="24345">
                <a:moveTo>
                  <a:pt x="1435" y="10629"/>
                </a:moveTo>
                <a:lnTo>
                  <a:pt x="0" y="15951"/>
                </a:lnTo>
                <a:lnTo>
                  <a:pt x="3276" y="20053"/>
                </a:lnTo>
                <a:lnTo>
                  <a:pt x="5524" y="24345"/>
                </a:lnTo>
                <a:lnTo>
                  <a:pt x="6337" y="24345"/>
                </a:lnTo>
                <a:lnTo>
                  <a:pt x="6756" y="21272"/>
                </a:lnTo>
                <a:lnTo>
                  <a:pt x="11861" y="15951"/>
                </a:lnTo>
                <a:lnTo>
                  <a:pt x="7772" y="9410"/>
                </a:lnTo>
                <a:lnTo>
                  <a:pt x="4495" y="4292"/>
                </a:lnTo>
                <a:lnTo>
                  <a:pt x="4058" y="3745"/>
                </a:lnTo>
                <a:lnTo>
                  <a:pt x="2451" y="6946"/>
                </a:lnTo>
                <a:lnTo>
                  <a:pt x="1435" y="10629"/>
                </a:lnTo>
                <a:close/>
              </a:path>
              <a:path w="11861" h="24345">
                <a:moveTo>
                  <a:pt x="3683" y="0"/>
                </a:moveTo>
                <a:lnTo>
                  <a:pt x="3683" y="3276"/>
                </a:lnTo>
                <a:lnTo>
                  <a:pt x="4058" y="3745"/>
                </a:lnTo>
                <a:lnTo>
                  <a:pt x="3683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94" name="object 294"/>
          <p:cNvSpPr/>
          <p:nvPr/>
        </p:nvSpPr>
        <p:spPr>
          <a:xfrm>
            <a:off x="4523522" y="1671551"/>
            <a:ext cx="10022" cy="20743"/>
          </a:xfrm>
          <a:custGeom>
            <a:avLst/>
            <a:gdLst/>
            <a:ahLst/>
            <a:cxnLst/>
            <a:rect l="l" t="t" r="r" b="b"/>
            <a:pathLst>
              <a:path w="11861" h="24549">
                <a:moveTo>
                  <a:pt x="5524" y="24345"/>
                </a:moveTo>
                <a:lnTo>
                  <a:pt x="3276" y="20053"/>
                </a:lnTo>
                <a:lnTo>
                  <a:pt x="0" y="15951"/>
                </a:lnTo>
                <a:lnTo>
                  <a:pt x="1435" y="10629"/>
                </a:lnTo>
                <a:lnTo>
                  <a:pt x="2451" y="6946"/>
                </a:lnTo>
                <a:lnTo>
                  <a:pt x="4089" y="3682"/>
                </a:lnTo>
                <a:lnTo>
                  <a:pt x="3683" y="0"/>
                </a:lnTo>
                <a:lnTo>
                  <a:pt x="3683" y="1422"/>
                </a:lnTo>
                <a:lnTo>
                  <a:pt x="3683" y="3276"/>
                </a:lnTo>
                <a:lnTo>
                  <a:pt x="4495" y="4292"/>
                </a:lnTo>
                <a:lnTo>
                  <a:pt x="7772" y="9410"/>
                </a:lnTo>
                <a:lnTo>
                  <a:pt x="11861" y="15951"/>
                </a:lnTo>
                <a:lnTo>
                  <a:pt x="6756" y="21272"/>
                </a:lnTo>
                <a:lnTo>
                  <a:pt x="6134" y="22097"/>
                </a:lnTo>
                <a:lnTo>
                  <a:pt x="6134" y="23317"/>
                </a:lnTo>
                <a:lnTo>
                  <a:pt x="6337" y="24345"/>
                </a:lnTo>
                <a:lnTo>
                  <a:pt x="5930" y="24345"/>
                </a:lnTo>
                <a:lnTo>
                  <a:pt x="5727" y="24549"/>
                </a:lnTo>
                <a:lnTo>
                  <a:pt x="5524" y="24345"/>
                </a:lnTo>
                <a:close/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95" name="object 295"/>
          <p:cNvSpPr/>
          <p:nvPr/>
        </p:nvSpPr>
        <p:spPr>
          <a:xfrm>
            <a:off x="4526635" y="1676733"/>
            <a:ext cx="1727" cy="13831"/>
          </a:xfrm>
          <a:custGeom>
            <a:avLst/>
            <a:gdLst/>
            <a:ahLst/>
            <a:cxnLst/>
            <a:rect l="l" t="t" r="r" b="b"/>
            <a:pathLst>
              <a:path w="2044" h="16370">
                <a:moveTo>
                  <a:pt x="2044" y="16370"/>
                </a:moveTo>
                <a:lnTo>
                  <a:pt x="0" y="0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96" name="object 296"/>
          <p:cNvSpPr/>
          <p:nvPr/>
        </p:nvSpPr>
        <p:spPr>
          <a:xfrm>
            <a:off x="4512113" y="1694711"/>
            <a:ext cx="12962" cy="1212"/>
          </a:xfrm>
          <a:custGeom>
            <a:avLst/>
            <a:gdLst/>
            <a:ahLst/>
            <a:cxnLst/>
            <a:rect l="l" t="t" r="r" b="b"/>
            <a:pathLst>
              <a:path w="15341" h="1435">
                <a:moveTo>
                  <a:pt x="15341" y="1028"/>
                </a:moveTo>
                <a:lnTo>
                  <a:pt x="2857" y="1435"/>
                </a:lnTo>
                <a:lnTo>
                  <a:pt x="0" y="0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97" name="object 297"/>
          <p:cNvSpPr/>
          <p:nvPr/>
        </p:nvSpPr>
        <p:spPr>
          <a:xfrm>
            <a:off x="4499485" y="1683998"/>
            <a:ext cx="16428" cy="3455"/>
          </a:xfrm>
          <a:custGeom>
            <a:avLst/>
            <a:gdLst/>
            <a:ahLst/>
            <a:cxnLst/>
            <a:rect l="l" t="t" r="r" b="b"/>
            <a:pathLst>
              <a:path w="19443" h="4089">
                <a:moveTo>
                  <a:pt x="19443" y="4089"/>
                </a:moveTo>
                <a:lnTo>
                  <a:pt x="4305" y="1638"/>
                </a:lnTo>
                <a:lnTo>
                  <a:pt x="0" y="0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98" name="object 298"/>
          <p:cNvSpPr/>
          <p:nvPr/>
        </p:nvSpPr>
        <p:spPr>
          <a:xfrm>
            <a:off x="4516957" y="1671890"/>
            <a:ext cx="1202" cy="10204"/>
          </a:xfrm>
          <a:custGeom>
            <a:avLst/>
            <a:gdLst/>
            <a:ahLst/>
            <a:cxnLst/>
            <a:rect l="l" t="t" r="r" b="b"/>
            <a:pathLst>
              <a:path w="1422" h="12077">
                <a:moveTo>
                  <a:pt x="1015" y="12077"/>
                </a:moveTo>
                <a:lnTo>
                  <a:pt x="0" y="5727"/>
                </a:lnTo>
                <a:lnTo>
                  <a:pt x="1422" y="0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299" name="object 299"/>
          <p:cNvSpPr/>
          <p:nvPr/>
        </p:nvSpPr>
        <p:spPr>
          <a:xfrm>
            <a:off x="4509690" y="1657205"/>
            <a:ext cx="3111" cy="16246"/>
          </a:xfrm>
          <a:custGeom>
            <a:avLst/>
            <a:gdLst/>
            <a:ahLst/>
            <a:cxnLst/>
            <a:rect l="l" t="t" r="r" b="b"/>
            <a:pathLst>
              <a:path w="3683" h="19227">
                <a:moveTo>
                  <a:pt x="1841" y="19227"/>
                </a:moveTo>
                <a:lnTo>
                  <a:pt x="0" y="11658"/>
                </a:lnTo>
                <a:lnTo>
                  <a:pt x="1231" y="9207"/>
                </a:lnTo>
                <a:lnTo>
                  <a:pt x="2247" y="6743"/>
                </a:lnTo>
                <a:lnTo>
                  <a:pt x="3682" y="0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00" name="object 300"/>
          <p:cNvSpPr/>
          <p:nvPr/>
        </p:nvSpPr>
        <p:spPr>
          <a:xfrm>
            <a:off x="4490503" y="1673794"/>
            <a:ext cx="15903" cy="4496"/>
          </a:xfrm>
          <a:custGeom>
            <a:avLst/>
            <a:gdLst/>
            <a:ahLst/>
            <a:cxnLst/>
            <a:rect l="l" t="t" r="r" b="b"/>
            <a:pathLst>
              <a:path w="18821" h="5321">
                <a:moveTo>
                  <a:pt x="18821" y="5321"/>
                </a:moveTo>
                <a:lnTo>
                  <a:pt x="3263" y="2451"/>
                </a:lnTo>
                <a:lnTo>
                  <a:pt x="0" y="0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01" name="object 301"/>
          <p:cNvSpPr/>
          <p:nvPr/>
        </p:nvSpPr>
        <p:spPr>
          <a:xfrm>
            <a:off x="4480997" y="1660313"/>
            <a:ext cx="16418" cy="5010"/>
          </a:xfrm>
          <a:custGeom>
            <a:avLst/>
            <a:gdLst/>
            <a:ahLst/>
            <a:cxnLst/>
            <a:rect l="l" t="t" r="r" b="b"/>
            <a:pathLst>
              <a:path w="19430" h="5930">
                <a:moveTo>
                  <a:pt x="19430" y="5930"/>
                </a:moveTo>
                <a:lnTo>
                  <a:pt x="5308" y="4495"/>
                </a:lnTo>
                <a:lnTo>
                  <a:pt x="0" y="0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02" name="object 302"/>
          <p:cNvSpPr/>
          <p:nvPr/>
        </p:nvSpPr>
        <p:spPr>
          <a:xfrm>
            <a:off x="4500181" y="1645272"/>
            <a:ext cx="3798" cy="16074"/>
          </a:xfrm>
          <a:custGeom>
            <a:avLst/>
            <a:gdLst/>
            <a:ahLst/>
            <a:cxnLst/>
            <a:rect l="l" t="t" r="r" b="b"/>
            <a:pathLst>
              <a:path w="4495" h="19024">
                <a:moveTo>
                  <a:pt x="0" y="19024"/>
                </a:moveTo>
                <a:lnTo>
                  <a:pt x="4495" y="7365"/>
                </a:lnTo>
                <a:lnTo>
                  <a:pt x="3479" y="0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03" name="object 303"/>
          <p:cNvSpPr/>
          <p:nvPr/>
        </p:nvSpPr>
        <p:spPr>
          <a:xfrm>
            <a:off x="4494475" y="1630745"/>
            <a:ext cx="4152" cy="16944"/>
          </a:xfrm>
          <a:custGeom>
            <a:avLst/>
            <a:gdLst/>
            <a:ahLst/>
            <a:cxnLst/>
            <a:rect l="l" t="t" r="r" b="b"/>
            <a:pathLst>
              <a:path w="4914" h="20053">
                <a:moveTo>
                  <a:pt x="0" y="20053"/>
                </a:moveTo>
                <a:lnTo>
                  <a:pt x="3479" y="12484"/>
                </a:lnTo>
                <a:lnTo>
                  <a:pt x="3073" y="10033"/>
                </a:lnTo>
                <a:lnTo>
                  <a:pt x="2870" y="7569"/>
                </a:lnTo>
                <a:lnTo>
                  <a:pt x="4914" y="0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04" name="object 304"/>
          <p:cNvSpPr/>
          <p:nvPr/>
        </p:nvSpPr>
        <p:spPr>
          <a:xfrm>
            <a:off x="4474254" y="1644409"/>
            <a:ext cx="17802" cy="8294"/>
          </a:xfrm>
          <a:custGeom>
            <a:avLst/>
            <a:gdLst/>
            <a:ahLst/>
            <a:cxnLst/>
            <a:rect l="l" t="t" r="r" b="b"/>
            <a:pathLst>
              <a:path w="21069" h="9817">
                <a:moveTo>
                  <a:pt x="21069" y="9817"/>
                </a:moveTo>
                <a:lnTo>
                  <a:pt x="11455" y="6337"/>
                </a:lnTo>
                <a:lnTo>
                  <a:pt x="8585" y="4902"/>
                </a:lnTo>
                <a:lnTo>
                  <a:pt x="5727" y="3467"/>
                </a:lnTo>
                <a:lnTo>
                  <a:pt x="0" y="0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05" name="object 305"/>
          <p:cNvSpPr/>
          <p:nvPr/>
        </p:nvSpPr>
        <p:spPr>
          <a:xfrm>
            <a:off x="4476491" y="1631957"/>
            <a:ext cx="8649" cy="6051"/>
          </a:xfrm>
          <a:custGeom>
            <a:avLst/>
            <a:gdLst/>
            <a:ahLst/>
            <a:cxnLst/>
            <a:rect l="l" t="t" r="r" b="b"/>
            <a:pathLst>
              <a:path w="10236" h="7162">
                <a:moveTo>
                  <a:pt x="10236" y="7162"/>
                </a:moveTo>
                <a:lnTo>
                  <a:pt x="0" y="0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06" name="object 306"/>
          <p:cNvSpPr/>
          <p:nvPr/>
        </p:nvSpPr>
        <p:spPr>
          <a:xfrm>
            <a:off x="4487215" y="1615533"/>
            <a:ext cx="4839" cy="13831"/>
          </a:xfrm>
          <a:custGeom>
            <a:avLst/>
            <a:gdLst/>
            <a:ahLst/>
            <a:cxnLst/>
            <a:rect l="l" t="t" r="r" b="b"/>
            <a:pathLst>
              <a:path w="5727" h="16370">
                <a:moveTo>
                  <a:pt x="0" y="16370"/>
                </a:moveTo>
                <a:lnTo>
                  <a:pt x="5727" y="3886"/>
                </a:lnTo>
                <a:lnTo>
                  <a:pt x="4914" y="0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07" name="object 307"/>
          <p:cNvSpPr/>
          <p:nvPr/>
        </p:nvSpPr>
        <p:spPr>
          <a:xfrm>
            <a:off x="4468883" y="1617085"/>
            <a:ext cx="11761" cy="7092"/>
          </a:xfrm>
          <a:custGeom>
            <a:avLst/>
            <a:gdLst/>
            <a:ahLst/>
            <a:cxnLst/>
            <a:rect l="l" t="t" r="r" b="b"/>
            <a:pathLst>
              <a:path w="13919" h="8394">
                <a:moveTo>
                  <a:pt x="13919" y="8394"/>
                </a:moveTo>
                <a:lnTo>
                  <a:pt x="2463" y="3073"/>
                </a:lnTo>
                <a:lnTo>
                  <a:pt x="0" y="0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08" name="object 308"/>
          <p:cNvSpPr/>
          <p:nvPr/>
        </p:nvSpPr>
        <p:spPr>
          <a:xfrm>
            <a:off x="4483584" y="1604120"/>
            <a:ext cx="4496" cy="13488"/>
          </a:xfrm>
          <a:custGeom>
            <a:avLst/>
            <a:gdLst/>
            <a:ahLst/>
            <a:cxnLst/>
            <a:rect l="l" t="t" r="r" b="b"/>
            <a:pathLst>
              <a:path w="5321" h="15963">
                <a:moveTo>
                  <a:pt x="0" y="15963"/>
                </a:moveTo>
                <a:lnTo>
                  <a:pt x="5321" y="4914"/>
                </a:lnTo>
                <a:lnTo>
                  <a:pt x="5321" y="0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09" name="object 309"/>
          <p:cNvSpPr/>
          <p:nvPr/>
        </p:nvSpPr>
        <p:spPr>
          <a:xfrm>
            <a:off x="4466464" y="1599622"/>
            <a:ext cx="10204" cy="13145"/>
          </a:xfrm>
          <a:custGeom>
            <a:avLst/>
            <a:gdLst/>
            <a:ahLst/>
            <a:cxnLst/>
            <a:rect l="l" t="t" r="r" b="b"/>
            <a:pathLst>
              <a:path w="12077" h="15557">
                <a:moveTo>
                  <a:pt x="12077" y="15557"/>
                </a:moveTo>
                <a:lnTo>
                  <a:pt x="1638" y="8394"/>
                </a:lnTo>
                <a:lnTo>
                  <a:pt x="0" y="0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10" name="object 310"/>
          <p:cNvSpPr/>
          <p:nvPr/>
        </p:nvSpPr>
        <p:spPr>
          <a:xfrm>
            <a:off x="4472865" y="1590809"/>
            <a:ext cx="5709" cy="14872"/>
          </a:xfrm>
          <a:custGeom>
            <a:avLst/>
            <a:gdLst/>
            <a:ahLst/>
            <a:cxnLst/>
            <a:rect l="l" t="t" r="r" b="b"/>
            <a:pathLst>
              <a:path w="6756" h="17602">
                <a:moveTo>
                  <a:pt x="0" y="0"/>
                </a:moveTo>
                <a:lnTo>
                  <a:pt x="6756" y="12484"/>
                </a:lnTo>
                <a:lnTo>
                  <a:pt x="5727" y="17602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11" name="object 311"/>
          <p:cNvSpPr/>
          <p:nvPr/>
        </p:nvSpPr>
        <p:spPr>
          <a:xfrm>
            <a:off x="4480645" y="1592368"/>
            <a:ext cx="5709" cy="12619"/>
          </a:xfrm>
          <a:custGeom>
            <a:avLst/>
            <a:gdLst/>
            <a:ahLst/>
            <a:cxnLst/>
            <a:rect l="l" t="t" r="r" b="b"/>
            <a:pathLst>
              <a:path w="6756" h="14935">
                <a:moveTo>
                  <a:pt x="0" y="14935"/>
                </a:moveTo>
                <a:lnTo>
                  <a:pt x="6756" y="3682"/>
                </a:lnTo>
                <a:lnTo>
                  <a:pt x="5930" y="0"/>
                </a:lnTo>
              </a:path>
            </a:pathLst>
          </a:custGeom>
          <a:ln w="1231">
            <a:solidFill>
              <a:srgbClr val="36343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12" name="object 312"/>
          <p:cNvSpPr/>
          <p:nvPr/>
        </p:nvSpPr>
        <p:spPr>
          <a:xfrm>
            <a:off x="4527672" y="1674659"/>
            <a:ext cx="30897" cy="30250"/>
          </a:xfrm>
          <a:custGeom>
            <a:avLst/>
            <a:gdLst/>
            <a:ahLst/>
            <a:cxnLst/>
            <a:rect l="l" t="t" r="r" b="b"/>
            <a:pathLst>
              <a:path w="36568" h="35801">
                <a:moveTo>
                  <a:pt x="31711" y="31305"/>
                </a:moveTo>
                <a:lnTo>
                  <a:pt x="36568" y="21020"/>
                </a:lnTo>
                <a:lnTo>
                  <a:pt x="34329" y="9718"/>
                </a:lnTo>
                <a:lnTo>
                  <a:pt x="33756" y="5727"/>
                </a:lnTo>
                <a:lnTo>
                  <a:pt x="33553" y="2451"/>
                </a:lnTo>
                <a:lnTo>
                  <a:pt x="29260" y="1841"/>
                </a:lnTo>
                <a:lnTo>
                  <a:pt x="28232" y="5524"/>
                </a:lnTo>
                <a:lnTo>
                  <a:pt x="24142" y="2870"/>
                </a:lnTo>
                <a:lnTo>
                  <a:pt x="23126" y="0"/>
                </a:lnTo>
                <a:lnTo>
                  <a:pt x="21285" y="2654"/>
                </a:lnTo>
                <a:lnTo>
                  <a:pt x="19024" y="5727"/>
                </a:lnTo>
                <a:lnTo>
                  <a:pt x="13703" y="3479"/>
                </a:lnTo>
                <a:lnTo>
                  <a:pt x="10845" y="2870"/>
                </a:lnTo>
                <a:lnTo>
                  <a:pt x="10439" y="8178"/>
                </a:lnTo>
                <a:lnTo>
                  <a:pt x="11658" y="11048"/>
                </a:lnTo>
                <a:lnTo>
                  <a:pt x="7569" y="10642"/>
                </a:lnTo>
                <a:lnTo>
                  <a:pt x="5524" y="11048"/>
                </a:lnTo>
                <a:lnTo>
                  <a:pt x="2870" y="12077"/>
                </a:lnTo>
                <a:lnTo>
                  <a:pt x="3276" y="13500"/>
                </a:lnTo>
                <a:lnTo>
                  <a:pt x="4711" y="16573"/>
                </a:lnTo>
                <a:lnTo>
                  <a:pt x="5727" y="17602"/>
                </a:lnTo>
                <a:lnTo>
                  <a:pt x="203" y="19227"/>
                </a:lnTo>
                <a:lnTo>
                  <a:pt x="0" y="21894"/>
                </a:lnTo>
                <a:lnTo>
                  <a:pt x="3276" y="19443"/>
                </a:lnTo>
                <a:lnTo>
                  <a:pt x="10020" y="27622"/>
                </a:lnTo>
                <a:lnTo>
                  <a:pt x="16776" y="35801"/>
                </a:lnTo>
                <a:lnTo>
                  <a:pt x="27825" y="33972"/>
                </a:lnTo>
                <a:lnTo>
                  <a:pt x="31711" y="31305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13" name="object 313"/>
          <p:cNvSpPr/>
          <p:nvPr/>
        </p:nvSpPr>
        <p:spPr>
          <a:xfrm>
            <a:off x="4527672" y="1674659"/>
            <a:ext cx="30897" cy="30250"/>
          </a:xfrm>
          <a:custGeom>
            <a:avLst/>
            <a:gdLst/>
            <a:ahLst/>
            <a:cxnLst/>
            <a:rect l="l" t="t" r="r" b="b"/>
            <a:pathLst>
              <a:path w="36568" h="35801">
                <a:moveTo>
                  <a:pt x="0" y="21894"/>
                </a:moveTo>
                <a:lnTo>
                  <a:pt x="1638" y="21894"/>
                </a:lnTo>
                <a:lnTo>
                  <a:pt x="3276" y="19443"/>
                </a:lnTo>
                <a:lnTo>
                  <a:pt x="10020" y="27622"/>
                </a:lnTo>
                <a:lnTo>
                  <a:pt x="16776" y="35801"/>
                </a:lnTo>
                <a:lnTo>
                  <a:pt x="27825" y="33972"/>
                </a:lnTo>
                <a:lnTo>
                  <a:pt x="31711" y="31305"/>
                </a:lnTo>
                <a:lnTo>
                  <a:pt x="36568" y="21020"/>
                </a:lnTo>
                <a:lnTo>
                  <a:pt x="34329" y="9718"/>
                </a:lnTo>
                <a:lnTo>
                  <a:pt x="34175" y="9004"/>
                </a:lnTo>
                <a:lnTo>
                  <a:pt x="33959" y="7569"/>
                </a:lnTo>
                <a:lnTo>
                  <a:pt x="33756" y="5727"/>
                </a:lnTo>
                <a:lnTo>
                  <a:pt x="33553" y="2451"/>
                </a:lnTo>
                <a:lnTo>
                  <a:pt x="29260" y="1841"/>
                </a:lnTo>
                <a:lnTo>
                  <a:pt x="28232" y="5524"/>
                </a:lnTo>
                <a:lnTo>
                  <a:pt x="27622" y="3479"/>
                </a:lnTo>
                <a:lnTo>
                  <a:pt x="25780" y="3073"/>
                </a:lnTo>
                <a:lnTo>
                  <a:pt x="24142" y="2870"/>
                </a:lnTo>
                <a:lnTo>
                  <a:pt x="23126" y="0"/>
                </a:lnTo>
                <a:lnTo>
                  <a:pt x="22301" y="1638"/>
                </a:lnTo>
                <a:lnTo>
                  <a:pt x="21285" y="2654"/>
                </a:lnTo>
                <a:lnTo>
                  <a:pt x="20256" y="3682"/>
                </a:lnTo>
                <a:lnTo>
                  <a:pt x="19024" y="5727"/>
                </a:lnTo>
                <a:lnTo>
                  <a:pt x="13703" y="3479"/>
                </a:lnTo>
                <a:lnTo>
                  <a:pt x="10845" y="2870"/>
                </a:lnTo>
                <a:lnTo>
                  <a:pt x="10439" y="8178"/>
                </a:lnTo>
                <a:lnTo>
                  <a:pt x="11658" y="11048"/>
                </a:lnTo>
                <a:lnTo>
                  <a:pt x="9613" y="10236"/>
                </a:lnTo>
                <a:lnTo>
                  <a:pt x="7569" y="10642"/>
                </a:lnTo>
                <a:lnTo>
                  <a:pt x="5524" y="11048"/>
                </a:lnTo>
                <a:lnTo>
                  <a:pt x="2870" y="12077"/>
                </a:lnTo>
                <a:lnTo>
                  <a:pt x="3276" y="11252"/>
                </a:lnTo>
                <a:lnTo>
                  <a:pt x="3276" y="12484"/>
                </a:lnTo>
                <a:lnTo>
                  <a:pt x="3276" y="13500"/>
                </a:lnTo>
                <a:lnTo>
                  <a:pt x="4711" y="16573"/>
                </a:lnTo>
                <a:lnTo>
                  <a:pt x="5727" y="17602"/>
                </a:lnTo>
                <a:lnTo>
                  <a:pt x="203" y="19227"/>
                </a:lnTo>
                <a:lnTo>
                  <a:pt x="0" y="21894"/>
                </a:lnTo>
                <a:close/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14" name="object 314"/>
          <p:cNvSpPr/>
          <p:nvPr/>
        </p:nvSpPr>
        <p:spPr>
          <a:xfrm>
            <a:off x="4541674" y="1682959"/>
            <a:ext cx="13488" cy="18328"/>
          </a:xfrm>
          <a:custGeom>
            <a:avLst/>
            <a:gdLst/>
            <a:ahLst/>
            <a:cxnLst/>
            <a:rect l="l" t="t" r="r" b="b"/>
            <a:pathLst>
              <a:path w="15963" h="21691">
                <a:moveTo>
                  <a:pt x="0" y="0"/>
                </a:moveTo>
                <a:lnTo>
                  <a:pt x="13919" y="21691"/>
                </a:lnTo>
                <a:lnTo>
                  <a:pt x="15963" y="13296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15" name="object 315"/>
          <p:cNvSpPr/>
          <p:nvPr/>
        </p:nvSpPr>
        <p:spPr>
          <a:xfrm>
            <a:off x="4552048" y="1692643"/>
            <a:ext cx="1040" cy="6395"/>
          </a:xfrm>
          <a:custGeom>
            <a:avLst/>
            <a:gdLst/>
            <a:ahLst/>
            <a:cxnLst/>
            <a:rect l="l" t="t" r="r" b="b"/>
            <a:pathLst>
              <a:path w="1231" h="7569">
                <a:moveTo>
                  <a:pt x="0" y="7569"/>
                </a:moveTo>
                <a:lnTo>
                  <a:pt x="1231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16" name="object 316"/>
          <p:cNvSpPr/>
          <p:nvPr/>
        </p:nvSpPr>
        <p:spPr>
          <a:xfrm>
            <a:off x="4549627" y="1690042"/>
            <a:ext cx="1040" cy="5537"/>
          </a:xfrm>
          <a:custGeom>
            <a:avLst/>
            <a:gdLst/>
            <a:ahLst/>
            <a:cxnLst/>
            <a:rect l="l" t="t" r="r" b="b"/>
            <a:pathLst>
              <a:path w="1231" h="6553">
                <a:moveTo>
                  <a:pt x="0" y="6553"/>
                </a:moveTo>
                <a:lnTo>
                  <a:pt x="1231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17" name="object 317"/>
          <p:cNvSpPr/>
          <p:nvPr/>
        </p:nvSpPr>
        <p:spPr>
          <a:xfrm>
            <a:off x="4547551" y="1687452"/>
            <a:ext cx="869" cy="4496"/>
          </a:xfrm>
          <a:custGeom>
            <a:avLst/>
            <a:gdLst/>
            <a:ahLst/>
            <a:cxnLst/>
            <a:rect l="l" t="t" r="r" b="b"/>
            <a:pathLst>
              <a:path w="1028" h="5321">
                <a:moveTo>
                  <a:pt x="0" y="5321"/>
                </a:moveTo>
                <a:lnTo>
                  <a:pt x="1028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18" name="object 318"/>
          <p:cNvSpPr/>
          <p:nvPr/>
        </p:nvSpPr>
        <p:spPr>
          <a:xfrm>
            <a:off x="4545304" y="1685036"/>
            <a:ext cx="1212" cy="3627"/>
          </a:xfrm>
          <a:custGeom>
            <a:avLst/>
            <a:gdLst/>
            <a:ahLst/>
            <a:cxnLst/>
            <a:rect l="l" t="t" r="r" b="b"/>
            <a:pathLst>
              <a:path w="1435" h="4292">
                <a:moveTo>
                  <a:pt x="0" y="4292"/>
                </a:moveTo>
                <a:lnTo>
                  <a:pt x="1435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19" name="object 319"/>
          <p:cNvSpPr/>
          <p:nvPr/>
        </p:nvSpPr>
        <p:spPr>
          <a:xfrm>
            <a:off x="4543748" y="1683824"/>
            <a:ext cx="515" cy="1727"/>
          </a:xfrm>
          <a:custGeom>
            <a:avLst/>
            <a:gdLst/>
            <a:ahLst/>
            <a:cxnLst/>
            <a:rect l="l" t="t" r="r" b="b"/>
            <a:pathLst>
              <a:path w="609" h="2044">
                <a:moveTo>
                  <a:pt x="0" y="2044"/>
                </a:moveTo>
                <a:lnTo>
                  <a:pt x="609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20" name="object 320"/>
          <p:cNvSpPr/>
          <p:nvPr/>
        </p:nvSpPr>
        <p:spPr>
          <a:xfrm>
            <a:off x="4518678" y="1657024"/>
            <a:ext cx="27320" cy="23167"/>
          </a:xfrm>
          <a:custGeom>
            <a:avLst/>
            <a:gdLst/>
            <a:ahLst/>
            <a:cxnLst/>
            <a:rect l="l" t="t" r="r" b="b"/>
            <a:pathLst>
              <a:path w="32334" h="27419">
                <a:moveTo>
                  <a:pt x="2870" y="14325"/>
                </a:moveTo>
                <a:lnTo>
                  <a:pt x="8178" y="20878"/>
                </a:lnTo>
                <a:lnTo>
                  <a:pt x="13703" y="27419"/>
                </a:lnTo>
                <a:lnTo>
                  <a:pt x="22707" y="25984"/>
                </a:lnTo>
                <a:lnTo>
                  <a:pt x="25780" y="23736"/>
                </a:lnTo>
                <a:lnTo>
                  <a:pt x="32334" y="19240"/>
                </a:lnTo>
                <a:lnTo>
                  <a:pt x="28854" y="11455"/>
                </a:lnTo>
                <a:lnTo>
                  <a:pt x="27825" y="5727"/>
                </a:lnTo>
                <a:lnTo>
                  <a:pt x="27419" y="3073"/>
                </a:lnTo>
                <a:lnTo>
                  <a:pt x="27216" y="609"/>
                </a:lnTo>
                <a:lnTo>
                  <a:pt x="23736" y="0"/>
                </a:lnTo>
                <a:lnTo>
                  <a:pt x="22923" y="2870"/>
                </a:lnTo>
                <a:lnTo>
                  <a:pt x="19646" y="825"/>
                </a:lnTo>
                <a:lnTo>
                  <a:pt x="16370" y="1435"/>
                </a:lnTo>
                <a:lnTo>
                  <a:pt x="15557" y="3073"/>
                </a:lnTo>
                <a:lnTo>
                  <a:pt x="11252" y="1435"/>
                </a:lnTo>
                <a:lnTo>
                  <a:pt x="9004" y="825"/>
                </a:lnTo>
                <a:lnTo>
                  <a:pt x="8597" y="5118"/>
                </a:lnTo>
                <a:lnTo>
                  <a:pt x="4495" y="7366"/>
                </a:lnTo>
                <a:lnTo>
                  <a:pt x="3886" y="11874"/>
                </a:lnTo>
                <a:lnTo>
                  <a:pt x="4914" y="12687"/>
                </a:lnTo>
                <a:lnTo>
                  <a:pt x="406" y="14122"/>
                </a:lnTo>
                <a:lnTo>
                  <a:pt x="0" y="16167"/>
                </a:lnTo>
                <a:lnTo>
                  <a:pt x="2870" y="14325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21" name="object 321"/>
          <p:cNvSpPr/>
          <p:nvPr/>
        </p:nvSpPr>
        <p:spPr>
          <a:xfrm>
            <a:off x="4518678" y="1655810"/>
            <a:ext cx="27320" cy="24380"/>
          </a:xfrm>
          <a:custGeom>
            <a:avLst/>
            <a:gdLst/>
            <a:ahLst/>
            <a:cxnLst/>
            <a:rect l="l" t="t" r="r" b="b"/>
            <a:pathLst>
              <a:path w="32334" h="28854">
                <a:moveTo>
                  <a:pt x="0" y="17602"/>
                </a:moveTo>
                <a:lnTo>
                  <a:pt x="1638" y="17602"/>
                </a:lnTo>
                <a:lnTo>
                  <a:pt x="2870" y="15760"/>
                </a:lnTo>
                <a:lnTo>
                  <a:pt x="8178" y="22313"/>
                </a:lnTo>
                <a:lnTo>
                  <a:pt x="13703" y="28854"/>
                </a:lnTo>
                <a:lnTo>
                  <a:pt x="22707" y="27419"/>
                </a:lnTo>
                <a:lnTo>
                  <a:pt x="25780" y="25171"/>
                </a:lnTo>
                <a:lnTo>
                  <a:pt x="32334" y="20675"/>
                </a:lnTo>
                <a:lnTo>
                  <a:pt x="28854" y="12890"/>
                </a:lnTo>
                <a:lnTo>
                  <a:pt x="27825" y="7162"/>
                </a:lnTo>
                <a:lnTo>
                  <a:pt x="27622" y="6146"/>
                </a:lnTo>
                <a:lnTo>
                  <a:pt x="27419" y="4508"/>
                </a:lnTo>
                <a:lnTo>
                  <a:pt x="27216" y="2044"/>
                </a:lnTo>
                <a:lnTo>
                  <a:pt x="23736" y="1435"/>
                </a:lnTo>
                <a:lnTo>
                  <a:pt x="22923" y="4305"/>
                </a:lnTo>
                <a:lnTo>
                  <a:pt x="22504" y="2870"/>
                </a:lnTo>
                <a:lnTo>
                  <a:pt x="21069" y="2463"/>
                </a:lnTo>
                <a:lnTo>
                  <a:pt x="19646" y="2260"/>
                </a:lnTo>
                <a:lnTo>
                  <a:pt x="18821" y="0"/>
                </a:lnTo>
                <a:lnTo>
                  <a:pt x="18211" y="1231"/>
                </a:lnTo>
                <a:lnTo>
                  <a:pt x="17386" y="2044"/>
                </a:lnTo>
                <a:lnTo>
                  <a:pt x="16370" y="2870"/>
                </a:lnTo>
                <a:lnTo>
                  <a:pt x="15557" y="4508"/>
                </a:lnTo>
                <a:lnTo>
                  <a:pt x="11252" y="2870"/>
                </a:lnTo>
                <a:lnTo>
                  <a:pt x="9004" y="2260"/>
                </a:lnTo>
                <a:lnTo>
                  <a:pt x="8597" y="6553"/>
                </a:lnTo>
                <a:lnTo>
                  <a:pt x="9613" y="8801"/>
                </a:lnTo>
                <a:lnTo>
                  <a:pt x="7975" y="8191"/>
                </a:lnTo>
                <a:lnTo>
                  <a:pt x="6350" y="8597"/>
                </a:lnTo>
                <a:lnTo>
                  <a:pt x="4495" y="8801"/>
                </a:lnTo>
                <a:lnTo>
                  <a:pt x="2451" y="9626"/>
                </a:lnTo>
                <a:lnTo>
                  <a:pt x="2870" y="9207"/>
                </a:lnTo>
                <a:lnTo>
                  <a:pt x="2870" y="10033"/>
                </a:lnTo>
                <a:lnTo>
                  <a:pt x="2870" y="10845"/>
                </a:lnTo>
                <a:lnTo>
                  <a:pt x="3886" y="13309"/>
                </a:lnTo>
                <a:lnTo>
                  <a:pt x="4914" y="14122"/>
                </a:lnTo>
                <a:lnTo>
                  <a:pt x="406" y="15557"/>
                </a:lnTo>
                <a:lnTo>
                  <a:pt x="0" y="17602"/>
                </a:lnTo>
                <a:close/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22" name="object 322"/>
          <p:cNvSpPr/>
          <p:nvPr/>
        </p:nvSpPr>
        <p:spPr>
          <a:xfrm>
            <a:off x="4530090" y="1662558"/>
            <a:ext cx="10891" cy="14701"/>
          </a:xfrm>
          <a:custGeom>
            <a:avLst/>
            <a:gdLst/>
            <a:ahLst/>
            <a:cxnLst/>
            <a:rect l="l" t="t" r="r" b="b"/>
            <a:pathLst>
              <a:path w="12890" h="17399">
                <a:moveTo>
                  <a:pt x="0" y="0"/>
                </a:moveTo>
                <a:lnTo>
                  <a:pt x="11252" y="17399"/>
                </a:lnTo>
                <a:lnTo>
                  <a:pt x="12890" y="10642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23" name="object 323"/>
          <p:cNvSpPr/>
          <p:nvPr/>
        </p:nvSpPr>
        <p:spPr>
          <a:xfrm>
            <a:off x="4538562" y="1670339"/>
            <a:ext cx="858" cy="5183"/>
          </a:xfrm>
          <a:custGeom>
            <a:avLst/>
            <a:gdLst/>
            <a:ahLst/>
            <a:cxnLst/>
            <a:rect l="l" t="t" r="r" b="b"/>
            <a:pathLst>
              <a:path w="1015" h="6134">
                <a:moveTo>
                  <a:pt x="0" y="6134"/>
                </a:moveTo>
                <a:lnTo>
                  <a:pt x="1016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24" name="object 324"/>
          <p:cNvSpPr/>
          <p:nvPr/>
        </p:nvSpPr>
        <p:spPr>
          <a:xfrm>
            <a:off x="4536660" y="1668261"/>
            <a:ext cx="686" cy="4325"/>
          </a:xfrm>
          <a:custGeom>
            <a:avLst/>
            <a:gdLst/>
            <a:ahLst/>
            <a:cxnLst/>
            <a:rect l="l" t="t" r="r" b="b"/>
            <a:pathLst>
              <a:path w="812" h="5118">
                <a:moveTo>
                  <a:pt x="0" y="5118"/>
                </a:moveTo>
                <a:lnTo>
                  <a:pt x="812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25" name="object 325"/>
          <p:cNvSpPr/>
          <p:nvPr/>
        </p:nvSpPr>
        <p:spPr>
          <a:xfrm>
            <a:off x="4534932" y="1666018"/>
            <a:ext cx="686" cy="3627"/>
          </a:xfrm>
          <a:custGeom>
            <a:avLst/>
            <a:gdLst/>
            <a:ahLst/>
            <a:cxnLst/>
            <a:rect l="l" t="t" r="r" b="b"/>
            <a:pathLst>
              <a:path w="812" h="4292">
                <a:moveTo>
                  <a:pt x="0" y="4292"/>
                </a:moveTo>
                <a:lnTo>
                  <a:pt x="812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26" name="object 326"/>
          <p:cNvSpPr/>
          <p:nvPr/>
        </p:nvSpPr>
        <p:spPr>
          <a:xfrm>
            <a:off x="4533030" y="1664113"/>
            <a:ext cx="1040" cy="2939"/>
          </a:xfrm>
          <a:custGeom>
            <a:avLst/>
            <a:gdLst/>
            <a:ahLst/>
            <a:cxnLst/>
            <a:rect l="l" t="t" r="r" b="b"/>
            <a:pathLst>
              <a:path w="1231" h="3479">
                <a:moveTo>
                  <a:pt x="0" y="3479"/>
                </a:moveTo>
                <a:lnTo>
                  <a:pt x="1231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27" name="object 327"/>
          <p:cNvSpPr/>
          <p:nvPr/>
        </p:nvSpPr>
        <p:spPr>
          <a:xfrm>
            <a:off x="4531820" y="1663075"/>
            <a:ext cx="343" cy="1556"/>
          </a:xfrm>
          <a:custGeom>
            <a:avLst/>
            <a:gdLst/>
            <a:ahLst/>
            <a:cxnLst/>
            <a:rect l="l" t="t" r="r" b="b"/>
            <a:pathLst>
              <a:path w="406" h="1841">
                <a:moveTo>
                  <a:pt x="0" y="1841"/>
                </a:moveTo>
                <a:lnTo>
                  <a:pt x="406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28" name="object 328"/>
          <p:cNvSpPr/>
          <p:nvPr/>
        </p:nvSpPr>
        <p:spPr>
          <a:xfrm>
            <a:off x="4508652" y="1640257"/>
            <a:ext cx="24380" cy="20571"/>
          </a:xfrm>
          <a:custGeom>
            <a:avLst/>
            <a:gdLst/>
            <a:ahLst/>
            <a:cxnLst/>
            <a:rect l="l" t="t" r="r" b="b"/>
            <a:pathLst>
              <a:path w="28854" h="24345">
                <a:moveTo>
                  <a:pt x="11049" y="812"/>
                </a:moveTo>
                <a:lnTo>
                  <a:pt x="9004" y="0"/>
                </a:lnTo>
                <a:lnTo>
                  <a:pt x="8394" y="3886"/>
                </a:lnTo>
                <a:lnTo>
                  <a:pt x="4495" y="5727"/>
                </a:lnTo>
                <a:lnTo>
                  <a:pt x="3682" y="9613"/>
                </a:lnTo>
                <a:lnTo>
                  <a:pt x="4495" y="10439"/>
                </a:lnTo>
                <a:lnTo>
                  <a:pt x="406" y="11455"/>
                </a:lnTo>
                <a:lnTo>
                  <a:pt x="0" y="13296"/>
                </a:lnTo>
                <a:lnTo>
                  <a:pt x="2654" y="11658"/>
                </a:lnTo>
                <a:lnTo>
                  <a:pt x="6959" y="18008"/>
                </a:lnTo>
                <a:lnTo>
                  <a:pt x="11455" y="24345"/>
                </a:lnTo>
                <a:lnTo>
                  <a:pt x="19646" y="23533"/>
                </a:lnTo>
                <a:lnTo>
                  <a:pt x="22504" y="21894"/>
                </a:lnTo>
                <a:lnTo>
                  <a:pt x="28854" y="18211"/>
                </a:lnTo>
                <a:lnTo>
                  <a:pt x="26187" y="11049"/>
                </a:lnTo>
                <a:lnTo>
                  <a:pt x="25577" y="5930"/>
                </a:lnTo>
                <a:lnTo>
                  <a:pt x="25374" y="1016"/>
                </a:lnTo>
                <a:lnTo>
                  <a:pt x="22301" y="406"/>
                </a:lnTo>
                <a:lnTo>
                  <a:pt x="18618" y="812"/>
                </a:lnTo>
                <a:lnTo>
                  <a:pt x="15760" y="1219"/>
                </a:lnTo>
                <a:lnTo>
                  <a:pt x="14731" y="2654"/>
                </a:lnTo>
                <a:lnTo>
                  <a:pt x="11049" y="812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29" name="object 329"/>
          <p:cNvSpPr/>
          <p:nvPr/>
        </p:nvSpPr>
        <p:spPr>
          <a:xfrm>
            <a:off x="4508652" y="1639216"/>
            <a:ext cx="24380" cy="21612"/>
          </a:xfrm>
          <a:custGeom>
            <a:avLst/>
            <a:gdLst/>
            <a:ahLst/>
            <a:cxnLst/>
            <a:rect l="l" t="t" r="r" b="b"/>
            <a:pathLst>
              <a:path w="28854" h="25577">
                <a:moveTo>
                  <a:pt x="0" y="14528"/>
                </a:moveTo>
                <a:lnTo>
                  <a:pt x="1231" y="14528"/>
                </a:lnTo>
                <a:lnTo>
                  <a:pt x="2654" y="12890"/>
                </a:lnTo>
                <a:lnTo>
                  <a:pt x="6959" y="19240"/>
                </a:lnTo>
                <a:lnTo>
                  <a:pt x="11455" y="25577"/>
                </a:lnTo>
                <a:lnTo>
                  <a:pt x="19646" y="24765"/>
                </a:lnTo>
                <a:lnTo>
                  <a:pt x="22504" y="23126"/>
                </a:lnTo>
                <a:lnTo>
                  <a:pt x="28854" y="19443"/>
                </a:lnTo>
                <a:lnTo>
                  <a:pt x="26187" y="12280"/>
                </a:lnTo>
                <a:lnTo>
                  <a:pt x="25577" y="7162"/>
                </a:lnTo>
                <a:lnTo>
                  <a:pt x="25374" y="5930"/>
                </a:lnTo>
                <a:lnTo>
                  <a:pt x="25577" y="4711"/>
                </a:lnTo>
                <a:lnTo>
                  <a:pt x="25374" y="2247"/>
                </a:lnTo>
                <a:lnTo>
                  <a:pt x="22301" y="1638"/>
                </a:lnTo>
                <a:lnTo>
                  <a:pt x="21285" y="4089"/>
                </a:lnTo>
                <a:lnTo>
                  <a:pt x="21069" y="2667"/>
                </a:lnTo>
                <a:lnTo>
                  <a:pt x="19850" y="2451"/>
                </a:lnTo>
                <a:lnTo>
                  <a:pt x="18618" y="2044"/>
                </a:lnTo>
                <a:lnTo>
                  <a:pt x="18008" y="0"/>
                </a:lnTo>
                <a:lnTo>
                  <a:pt x="17386" y="1028"/>
                </a:lnTo>
                <a:lnTo>
                  <a:pt x="16573" y="1638"/>
                </a:lnTo>
                <a:lnTo>
                  <a:pt x="15760" y="2451"/>
                </a:lnTo>
                <a:lnTo>
                  <a:pt x="14731" y="3886"/>
                </a:lnTo>
                <a:lnTo>
                  <a:pt x="11049" y="2044"/>
                </a:lnTo>
                <a:lnTo>
                  <a:pt x="9004" y="1231"/>
                </a:lnTo>
                <a:lnTo>
                  <a:pt x="8394" y="5118"/>
                </a:lnTo>
                <a:lnTo>
                  <a:pt x="9004" y="7162"/>
                </a:lnTo>
                <a:lnTo>
                  <a:pt x="7772" y="6553"/>
                </a:lnTo>
                <a:lnTo>
                  <a:pt x="6134" y="6756"/>
                </a:lnTo>
                <a:lnTo>
                  <a:pt x="4495" y="6959"/>
                </a:lnTo>
                <a:lnTo>
                  <a:pt x="2654" y="7569"/>
                </a:lnTo>
                <a:lnTo>
                  <a:pt x="3073" y="6959"/>
                </a:lnTo>
                <a:lnTo>
                  <a:pt x="2870" y="7772"/>
                </a:lnTo>
                <a:lnTo>
                  <a:pt x="2870" y="8597"/>
                </a:lnTo>
                <a:lnTo>
                  <a:pt x="3682" y="10845"/>
                </a:lnTo>
                <a:lnTo>
                  <a:pt x="4495" y="11671"/>
                </a:lnTo>
                <a:lnTo>
                  <a:pt x="406" y="12687"/>
                </a:lnTo>
                <a:lnTo>
                  <a:pt x="0" y="14528"/>
                </a:lnTo>
                <a:close/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30" name="object 330"/>
          <p:cNvSpPr/>
          <p:nvPr/>
        </p:nvSpPr>
        <p:spPr>
          <a:xfrm>
            <a:off x="4519371" y="1644923"/>
            <a:ext cx="9163" cy="13831"/>
          </a:xfrm>
          <a:custGeom>
            <a:avLst/>
            <a:gdLst/>
            <a:ahLst/>
            <a:cxnLst/>
            <a:rect l="l" t="t" r="r" b="b"/>
            <a:pathLst>
              <a:path w="10845" h="16370">
                <a:moveTo>
                  <a:pt x="0" y="0"/>
                </a:moveTo>
                <a:lnTo>
                  <a:pt x="9004" y="16370"/>
                </a:lnTo>
                <a:lnTo>
                  <a:pt x="10845" y="10439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31" name="object 331"/>
          <p:cNvSpPr/>
          <p:nvPr/>
        </p:nvSpPr>
        <p:spPr>
          <a:xfrm>
            <a:off x="4526114" y="1652531"/>
            <a:ext cx="1040" cy="4668"/>
          </a:xfrm>
          <a:custGeom>
            <a:avLst/>
            <a:gdLst/>
            <a:ahLst/>
            <a:cxnLst/>
            <a:rect l="l" t="t" r="r" b="b"/>
            <a:pathLst>
              <a:path w="1231" h="5524">
                <a:moveTo>
                  <a:pt x="0" y="5524"/>
                </a:moveTo>
                <a:lnTo>
                  <a:pt x="1231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32" name="object 332"/>
          <p:cNvSpPr/>
          <p:nvPr/>
        </p:nvSpPr>
        <p:spPr>
          <a:xfrm>
            <a:off x="4524559" y="1650451"/>
            <a:ext cx="1040" cy="3980"/>
          </a:xfrm>
          <a:custGeom>
            <a:avLst/>
            <a:gdLst/>
            <a:ahLst/>
            <a:cxnLst/>
            <a:rect l="l" t="t" r="r" b="b"/>
            <a:pathLst>
              <a:path w="1231" h="4711">
                <a:moveTo>
                  <a:pt x="0" y="4711"/>
                </a:moveTo>
                <a:lnTo>
                  <a:pt x="1231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33" name="object 333"/>
          <p:cNvSpPr/>
          <p:nvPr/>
        </p:nvSpPr>
        <p:spPr>
          <a:xfrm>
            <a:off x="4523174" y="1648382"/>
            <a:ext cx="869" cy="3284"/>
          </a:xfrm>
          <a:custGeom>
            <a:avLst/>
            <a:gdLst/>
            <a:ahLst/>
            <a:cxnLst/>
            <a:rect l="l" t="t" r="r" b="b"/>
            <a:pathLst>
              <a:path w="1028" h="3886">
                <a:moveTo>
                  <a:pt x="0" y="3886"/>
                </a:moveTo>
                <a:lnTo>
                  <a:pt x="1028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34" name="object 334"/>
          <p:cNvSpPr/>
          <p:nvPr/>
        </p:nvSpPr>
        <p:spPr>
          <a:xfrm>
            <a:off x="4521791" y="1646647"/>
            <a:ext cx="1040" cy="2426"/>
          </a:xfrm>
          <a:custGeom>
            <a:avLst/>
            <a:gdLst/>
            <a:ahLst/>
            <a:cxnLst/>
            <a:rect l="l" t="t" r="r" b="b"/>
            <a:pathLst>
              <a:path w="1231" h="2870">
                <a:moveTo>
                  <a:pt x="0" y="2870"/>
                </a:moveTo>
                <a:lnTo>
                  <a:pt x="1231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35" name="object 335"/>
          <p:cNvSpPr/>
          <p:nvPr/>
        </p:nvSpPr>
        <p:spPr>
          <a:xfrm>
            <a:off x="4520756" y="1645614"/>
            <a:ext cx="515" cy="1212"/>
          </a:xfrm>
          <a:custGeom>
            <a:avLst/>
            <a:gdLst/>
            <a:ahLst/>
            <a:cxnLst/>
            <a:rect l="l" t="t" r="r" b="b"/>
            <a:pathLst>
              <a:path w="609" h="1435">
                <a:moveTo>
                  <a:pt x="0" y="1435"/>
                </a:moveTo>
                <a:lnTo>
                  <a:pt x="609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36" name="object 336"/>
          <p:cNvSpPr/>
          <p:nvPr/>
        </p:nvSpPr>
        <p:spPr>
          <a:xfrm>
            <a:off x="4500872" y="1621933"/>
            <a:ext cx="24723" cy="21954"/>
          </a:xfrm>
          <a:custGeom>
            <a:avLst/>
            <a:gdLst/>
            <a:ahLst/>
            <a:cxnLst/>
            <a:rect l="l" t="t" r="r" b="b"/>
            <a:pathLst>
              <a:path w="29260" h="25984">
                <a:moveTo>
                  <a:pt x="2667" y="12268"/>
                </a:moveTo>
                <a:lnTo>
                  <a:pt x="6756" y="19227"/>
                </a:lnTo>
                <a:lnTo>
                  <a:pt x="10845" y="25984"/>
                </a:lnTo>
                <a:lnTo>
                  <a:pt x="19443" y="25984"/>
                </a:lnTo>
                <a:lnTo>
                  <a:pt x="22504" y="24345"/>
                </a:lnTo>
                <a:lnTo>
                  <a:pt x="29260" y="21069"/>
                </a:lnTo>
                <a:lnTo>
                  <a:pt x="27216" y="13500"/>
                </a:lnTo>
                <a:lnTo>
                  <a:pt x="27012" y="8178"/>
                </a:lnTo>
                <a:lnTo>
                  <a:pt x="27216" y="5524"/>
                </a:lnTo>
                <a:lnTo>
                  <a:pt x="27216" y="3060"/>
                </a:lnTo>
                <a:lnTo>
                  <a:pt x="24142" y="2247"/>
                </a:lnTo>
                <a:lnTo>
                  <a:pt x="21488" y="2654"/>
                </a:lnTo>
                <a:lnTo>
                  <a:pt x="19850" y="0"/>
                </a:lnTo>
                <a:lnTo>
                  <a:pt x="17183" y="2451"/>
                </a:lnTo>
                <a:lnTo>
                  <a:pt x="16167" y="3886"/>
                </a:lnTo>
                <a:lnTo>
                  <a:pt x="12484" y="1638"/>
                </a:lnTo>
                <a:lnTo>
                  <a:pt x="10439" y="609"/>
                </a:lnTo>
                <a:lnTo>
                  <a:pt x="9410" y="4698"/>
                </a:lnTo>
                <a:lnTo>
                  <a:pt x="5321" y="6134"/>
                </a:lnTo>
                <a:lnTo>
                  <a:pt x="4089" y="10223"/>
                </a:lnTo>
                <a:lnTo>
                  <a:pt x="4914" y="11048"/>
                </a:lnTo>
                <a:lnTo>
                  <a:pt x="406" y="11658"/>
                </a:lnTo>
                <a:lnTo>
                  <a:pt x="0" y="13500"/>
                </a:lnTo>
                <a:lnTo>
                  <a:pt x="2667" y="12268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37" name="object 337"/>
          <p:cNvSpPr/>
          <p:nvPr/>
        </p:nvSpPr>
        <p:spPr>
          <a:xfrm>
            <a:off x="4500872" y="1621933"/>
            <a:ext cx="24723" cy="21954"/>
          </a:xfrm>
          <a:custGeom>
            <a:avLst/>
            <a:gdLst/>
            <a:ahLst/>
            <a:cxnLst/>
            <a:rect l="l" t="t" r="r" b="b"/>
            <a:pathLst>
              <a:path w="29260" h="25984">
                <a:moveTo>
                  <a:pt x="0" y="13500"/>
                </a:moveTo>
                <a:lnTo>
                  <a:pt x="1231" y="13703"/>
                </a:lnTo>
                <a:lnTo>
                  <a:pt x="2667" y="12268"/>
                </a:lnTo>
                <a:lnTo>
                  <a:pt x="6756" y="19227"/>
                </a:lnTo>
                <a:lnTo>
                  <a:pt x="10845" y="25984"/>
                </a:lnTo>
                <a:lnTo>
                  <a:pt x="19443" y="25984"/>
                </a:lnTo>
                <a:lnTo>
                  <a:pt x="22504" y="24345"/>
                </a:lnTo>
                <a:lnTo>
                  <a:pt x="29260" y="21069"/>
                </a:lnTo>
                <a:lnTo>
                  <a:pt x="27216" y="13500"/>
                </a:lnTo>
                <a:lnTo>
                  <a:pt x="27012" y="8178"/>
                </a:lnTo>
                <a:lnTo>
                  <a:pt x="27012" y="6946"/>
                </a:lnTo>
                <a:lnTo>
                  <a:pt x="27216" y="5524"/>
                </a:lnTo>
                <a:lnTo>
                  <a:pt x="27216" y="3060"/>
                </a:lnTo>
                <a:lnTo>
                  <a:pt x="24142" y="2247"/>
                </a:lnTo>
                <a:lnTo>
                  <a:pt x="22923" y="4698"/>
                </a:lnTo>
                <a:lnTo>
                  <a:pt x="22707" y="3263"/>
                </a:lnTo>
                <a:lnTo>
                  <a:pt x="21488" y="2654"/>
                </a:lnTo>
                <a:lnTo>
                  <a:pt x="20256" y="2247"/>
                </a:lnTo>
                <a:lnTo>
                  <a:pt x="19850" y="0"/>
                </a:lnTo>
                <a:lnTo>
                  <a:pt x="19024" y="1219"/>
                </a:lnTo>
                <a:lnTo>
                  <a:pt x="18211" y="1841"/>
                </a:lnTo>
                <a:lnTo>
                  <a:pt x="17183" y="2451"/>
                </a:lnTo>
                <a:lnTo>
                  <a:pt x="16167" y="3886"/>
                </a:lnTo>
                <a:lnTo>
                  <a:pt x="12484" y="1638"/>
                </a:lnTo>
                <a:lnTo>
                  <a:pt x="10439" y="609"/>
                </a:lnTo>
                <a:lnTo>
                  <a:pt x="9410" y="4698"/>
                </a:lnTo>
                <a:lnTo>
                  <a:pt x="10020" y="6946"/>
                </a:lnTo>
                <a:lnTo>
                  <a:pt x="8597" y="6134"/>
                </a:lnTo>
                <a:lnTo>
                  <a:pt x="6959" y="6134"/>
                </a:lnTo>
                <a:lnTo>
                  <a:pt x="5321" y="6134"/>
                </a:lnTo>
                <a:lnTo>
                  <a:pt x="3276" y="6540"/>
                </a:lnTo>
                <a:lnTo>
                  <a:pt x="3682" y="6134"/>
                </a:lnTo>
                <a:lnTo>
                  <a:pt x="3479" y="6946"/>
                </a:lnTo>
                <a:lnTo>
                  <a:pt x="3479" y="7772"/>
                </a:lnTo>
                <a:lnTo>
                  <a:pt x="4089" y="10223"/>
                </a:lnTo>
                <a:lnTo>
                  <a:pt x="4914" y="11048"/>
                </a:lnTo>
                <a:lnTo>
                  <a:pt x="406" y="11658"/>
                </a:lnTo>
                <a:lnTo>
                  <a:pt x="0" y="13500"/>
                </a:lnTo>
                <a:close/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38" name="object 338"/>
          <p:cNvSpPr/>
          <p:nvPr/>
        </p:nvSpPr>
        <p:spPr>
          <a:xfrm>
            <a:off x="4512630" y="1627635"/>
            <a:ext cx="8649" cy="15044"/>
          </a:xfrm>
          <a:custGeom>
            <a:avLst/>
            <a:gdLst/>
            <a:ahLst/>
            <a:cxnLst/>
            <a:rect l="l" t="t" r="r" b="b"/>
            <a:pathLst>
              <a:path w="10236" h="17805">
                <a:moveTo>
                  <a:pt x="0" y="0"/>
                </a:moveTo>
                <a:lnTo>
                  <a:pt x="7569" y="17805"/>
                </a:lnTo>
                <a:lnTo>
                  <a:pt x="10236" y="11658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39" name="object 339"/>
          <p:cNvSpPr/>
          <p:nvPr/>
        </p:nvSpPr>
        <p:spPr>
          <a:xfrm>
            <a:off x="4518333" y="1636105"/>
            <a:ext cx="1556" cy="4668"/>
          </a:xfrm>
          <a:custGeom>
            <a:avLst/>
            <a:gdLst/>
            <a:ahLst/>
            <a:cxnLst/>
            <a:rect l="l" t="t" r="r" b="b"/>
            <a:pathLst>
              <a:path w="1841" h="5524">
                <a:moveTo>
                  <a:pt x="0" y="5524"/>
                </a:moveTo>
                <a:lnTo>
                  <a:pt x="1841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40" name="object 340"/>
          <p:cNvSpPr/>
          <p:nvPr/>
        </p:nvSpPr>
        <p:spPr>
          <a:xfrm>
            <a:off x="4516952" y="1633855"/>
            <a:ext cx="1556" cy="3980"/>
          </a:xfrm>
          <a:custGeom>
            <a:avLst/>
            <a:gdLst/>
            <a:ahLst/>
            <a:cxnLst/>
            <a:rect l="l" t="t" r="r" b="b"/>
            <a:pathLst>
              <a:path w="1841" h="4711">
                <a:moveTo>
                  <a:pt x="0" y="4711"/>
                </a:moveTo>
                <a:lnTo>
                  <a:pt x="1841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41" name="object 341"/>
          <p:cNvSpPr/>
          <p:nvPr/>
        </p:nvSpPr>
        <p:spPr>
          <a:xfrm>
            <a:off x="4515915" y="1631612"/>
            <a:ext cx="1212" cy="3284"/>
          </a:xfrm>
          <a:custGeom>
            <a:avLst/>
            <a:gdLst/>
            <a:ahLst/>
            <a:cxnLst/>
            <a:rect l="l" t="t" r="r" b="b"/>
            <a:pathLst>
              <a:path w="1435" h="3886">
                <a:moveTo>
                  <a:pt x="0" y="3886"/>
                </a:moveTo>
                <a:lnTo>
                  <a:pt x="1435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42" name="object 342"/>
          <p:cNvSpPr/>
          <p:nvPr/>
        </p:nvSpPr>
        <p:spPr>
          <a:xfrm>
            <a:off x="4514530" y="1629533"/>
            <a:ext cx="1384" cy="2596"/>
          </a:xfrm>
          <a:custGeom>
            <a:avLst/>
            <a:gdLst/>
            <a:ahLst/>
            <a:cxnLst/>
            <a:rect l="l" t="t" r="r" b="b"/>
            <a:pathLst>
              <a:path w="1638" h="3073">
                <a:moveTo>
                  <a:pt x="0" y="3073"/>
                </a:moveTo>
                <a:lnTo>
                  <a:pt x="1638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43" name="object 343"/>
          <p:cNvSpPr/>
          <p:nvPr/>
        </p:nvSpPr>
        <p:spPr>
          <a:xfrm>
            <a:off x="4513840" y="1628497"/>
            <a:ext cx="515" cy="1212"/>
          </a:xfrm>
          <a:custGeom>
            <a:avLst/>
            <a:gdLst/>
            <a:ahLst/>
            <a:cxnLst/>
            <a:rect l="l" t="t" r="r" b="b"/>
            <a:pathLst>
              <a:path w="609" h="1435">
                <a:moveTo>
                  <a:pt x="0" y="1435"/>
                </a:moveTo>
                <a:lnTo>
                  <a:pt x="609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44" name="object 344"/>
          <p:cNvSpPr/>
          <p:nvPr/>
        </p:nvSpPr>
        <p:spPr>
          <a:xfrm>
            <a:off x="4492057" y="1603608"/>
            <a:ext cx="24894" cy="22126"/>
          </a:xfrm>
          <a:custGeom>
            <a:avLst/>
            <a:gdLst/>
            <a:ahLst/>
            <a:cxnLst/>
            <a:rect l="l" t="t" r="r" b="b"/>
            <a:pathLst>
              <a:path w="29463" h="26187">
                <a:moveTo>
                  <a:pt x="5524" y="6134"/>
                </a:moveTo>
                <a:lnTo>
                  <a:pt x="4292" y="10223"/>
                </a:lnTo>
                <a:lnTo>
                  <a:pt x="4914" y="11049"/>
                </a:lnTo>
                <a:lnTo>
                  <a:pt x="609" y="11861"/>
                </a:lnTo>
                <a:lnTo>
                  <a:pt x="0" y="13703"/>
                </a:lnTo>
                <a:lnTo>
                  <a:pt x="2857" y="12268"/>
                </a:lnTo>
                <a:lnTo>
                  <a:pt x="6959" y="19227"/>
                </a:lnTo>
                <a:lnTo>
                  <a:pt x="11049" y="26187"/>
                </a:lnTo>
                <a:lnTo>
                  <a:pt x="19443" y="25984"/>
                </a:lnTo>
                <a:lnTo>
                  <a:pt x="22707" y="24345"/>
                </a:lnTo>
                <a:lnTo>
                  <a:pt x="29463" y="21069"/>
                </a:lnTo>
                <a:lnTo>
                  <a:pt x="27419" y="13500"/>
                </a:lnTo>
                <a:lnTo>
                  <a:pt x="27216" y="8178"/>
                </a:lnTo>
                <a:lnTo>
                  <a:pt x="27216" y="5524"/>
                </a:lnTo>
                <a:lnTo>
                  <a:pt x="27419" y="3060"/>
                </a:lnTo>
                <a:lnTo>
                  <a:pt x="24345" y="2247"/>
                </a:lnTo>
                <a:lnTo>
                  <a:pt x="21691" y="2654"/>
                </a:lnTo>
                <a:lnTo>
                  <a:pt x="20053" y="0"/>
                </a:lnTo>
                <a:lnTo>
                  <a:pt x="17183" y="2451"/>
                </a:lnTo>
                <a:lnTo>
                  <a:pt x="16167" y="3886"/>
                </a:lnTo>
                <a:lnTo>
                  <a:pt x="12484" y="1625"/>
                </a:lnTo>
                <a:lnTo>
                  <a:pt x="10439" y="812"/>
                </a:lnTo>
                <a:lnTo>
                  <a:pt x="9410" y="4699"/>
                </a:lnTo>
                <a:lnTo>
                  <a:pt x="5524" y="6134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45" name="object 345"/>
          <p:cNvSpPr/>
          <p:nvPr/>
        </p:nvSpPr>
        <p:spPr>
          <a:xfrm>
            <a:off x="4492057" y="1603608"/>
            <a:ext cx="24894" cy="22126"/>
          </a:xfrm>
          <a:custGeom>
            <a:avLst/>
            <a:gdLst/>
            <a:ahLst/>
            <a:cxnLst/>
            <a:rect l="l" t="t" r="r" b="b"/>
            <a:pathLst>
              <a:path w="29463" h="26187">
                <a:moveTo>
                  <a:pt x="0" y="13703"/>
                </a:moveTo>
                <a:lnTo>
                  <a:pt x="1435" y="13906"/>
                </a:lnTo>
                <a:lnTo>
                  <a:pt x="2857" y="12268"/>
                </a:lnTo>
                <a:lnTo>
                  <a:pt x="6959" y="19227"/>
                </a:lnTo>
                <a:lnTo>
                  <a:pt x="11049" y="26187"/>
                </a:lnTo>
                <a:lnTo>
                  <a:pt x="19443" y="25984"/>
                </a:lnTo>
                <a:lnTo>
                  <a:pt x="22707" y="24345"/>
                </a:lnTo>
                <a:lnTo>
                  <a:pt x="29463" y="21069"/>
                </a:lnTo>
                <a:lnTo>
                  <a:pt x="27419" y="13500"/>
                </a:lnTo>
                <a:lnTo>
                  <a:pt x="27216" y="8178"/>
                </a:lnTo>
                <a:lnTo>
                  <a:pt x="27012" y="6946"/>
                </a:lnTo>
                <a:lnTo>
                  <a:pt x="27216" y="5524"/>
                </a:lnTo>
                <a:lnTo>
                  <a:pt x="27419" y="3060"/>
                </a:lnTo>
                <a:lnTo>
                  <a:pt x="24345" y="2247"/>
                </a:lnTo>
                <a:lnTo>
                  <a:pt x="23113" y="4699"/>
                </a:lnTo>
                <a:lnTo>
                  <a:pt x="22910" y="3263"/>
                </a:lnTo>
                <a:lnTo>
                  <a:pt x="21691" y="2654"/>
                </a:lnTo>
                <a:lnTo>
                  <a:pt x="20256" y="2247"/>
                </a:lnTo>
                <a:lnTo>
                  <a:pt x="20053" y="0"/>
                </a:lnTo>
                <a:lnTo>
                  <a:pt x="19024" y="1219"/>
                </a:lnTo>
                <a:lnTo>
                  <a:pt x="18211" y="1841"/>
                </a:lnTo>
                <a:lnTo>
                  <a:pt x="17183" y="2451"/>
                </a:lnTo>
                <a:lnTo>
                  <a:pt x="16167" y="3886"/>
                </a:lnTo>
                <a:lnTo>
                  <a:pt x="12484" y="1625"/>
                </a:lnTo>
                <a:lnTo>
                  <a:pt x="10439" y="812"/>
                </a:lnTo>
                <a:lnTo>
                  <a:pt x="9410" y="4699"/>
                </a:lnTo>
                <a:lnTo>
                  <a:pt x="10020" y="6946"/>
                </a:lnTo>
                <a:lnTo>
                  <a:pt x="8597" y="6134"/>
                </a:lnTo>
                <a:lnTo>
                  <a:pt x="7162" y="6134"/>
                </a:lnTo>
                <a:lnTo>
                  <a:pt x="5524" y="6134"/>
                </a:lnTo>
                <a:lnTo>
                  <a:pt x="3276" y="6743"/>
                </a:lnTo>
                <a:lnTo>
                  <a:pt x="3886" y="6134"/>
                </a:lnTo>
                <a:lnTo>
                  <a:pt x="3682" y="6946"/>
                </a:lnTo>
                <a:lnTo>
                  <a:pt x="3479" y="7772"/>
                </a:lnTo>
                <a:lnTo>
                  <a:pt x="4292" y="10223"/>
                </a:lnTo>
                <a:lnTo>
                  <a:pt x="4914" y="11049"/>
                </a:lnTo>
                <a:lnTo>
                  <a:pt x="609" y="11861"/>
                </a:lnTo>
                <a:lnTo>
                  <a:pt x="0" y="13703"/>
                </a:lnTo>
                <a:close/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46" name="object 346"/>
          <p:cNvSpPr/>
          <p:nvPr/>
        </p:nvSpPr>
        <p:spPr>
          <a:xfrm>
            <a:off x="4503811" y="1609309"/>
            <a:ext cx="8821" cy="15044"/>
          </a:xfrm>
          <a:custGeom>
            <a:avLst/>
            <a:gdLst/>
            <a:ahLst/>
            <a:cxnLst/>
            <a:rect l="l" t="t" r="r" b="b"/>
            <a:pathLst>
              <a:path w="10439" h="17805">
                <a:moveTo>
                  <a:pt x="0" y="0"/>
                </a:moveTo>
                <a:lnTo>
                  <a:pt x="7772" y="17805"/>
                </a:lnTo>
                <a:lnTo>
                  <a:pt x="10439" y="11658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47" name="object 347"/>
          <p:cNvSpPr/>
          <p:nvPr/>
        </p:nvSpPr>
        <p:spPr>
          <a:xfrm>
            <a:off x="4509689" y="1617778"/>
            <a:ext cx="1556" cy="4668"/>
          </a:xfrm>
          <a:custGeom>
            <a:avLst/>
            <a:gdLst/>
            <a:ahLst/>
            <a:cxnLst/>
            <a:rect l="l" t="t" r="r" b="b"/>
            <a:pathLst>
              <a:path w="1841" h="5524">
                <a:moveTo>
                  <a:pt x="0" y="5524"/>
                </a:moveTo>
                <a:lnTo>
                  <a:pt x="1841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48" name="object 348"/>
          <p:cNvSpPr/>
          <p:nvPr/>
        </p:nvSpPr>
        <p:spPr>
          <a:xfrm>
            <a:off x="4508307" y="1615529"/>
            <a:ext cx="1384" cy="3980"/>
          </a:xfrm>
          <a:custGeom>
            <a:avLst/>
            <a:gdLst/>
            <a:ahLst/>
            <a:cxnLst/>
            <a:rect l="l" t="t" r="r" b="b"/>
            <a:pathLst>
              <a:path w="1638" h="4711">
                <a:moveTo>
                  <a:pt x="0" y="4711"/>
                </a:moveTo>
                <a:lnTo>
                  <a:pt x="1638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49" name="object 349"/>
          <p:cNvSpPr/>
          <p:nvPr/>
        </p:nvSpPr>
        <p:spPr>
          <a:xfrm>
            <a:off x="4507097" y="1613287"/>
            <a:ext cx="1212" cy="3284"/>
          </a:xfrm>
          <a:custGeom>
            <a:avLst/>
            <a:gdLst/>
            <a:ahLst/>
            <a:cxnLst/>
            <a:rect l="l" t="t" r="r" b="b"/>
            <a:pathLst>
              <a:path w="1435" h="3886">
                <a:moveTo>
                  <a:pt x="0" y="3886"/>
                </a:moveTo>
                <a:lnTo>
                  <a:pt x="1435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50" name="object 350"/>
          <p:cNvSpPr/>
          <p:nvPr/>
        </p:nvSpPr>
        <p:spPr>
          <a:xfrm>
            <a:off x="4505888" y="1611378"/>
            <a:ext cx="1212" cy="2426"/>
          </a:xfrm>
          <a:custGeom>
            <a:avLst/>
            <a:gdLst/>
            <a:ahLst/>
            <a:cxnLst/>
            <a:rect l="l" t="t" r="r" b="b"/>
            <a:pathLst>
              <a:path w="1435" h="2870">
                <a:moveTo>
                  <a:pt x="0" y="2870"/>
                </a:moveTo>
                <a:lnTo>
                  <a:pt x="1435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51" name="object 351"/>
          <p:cNvSpPr/>
          <p:nvPr/>
        </p:nvSpPr>
        <p:spPr>
          <a:xfrm>
            <a:off x="4505023" y="1610172"/>
            <a:ext cx="515" cy="1212"/>
          </a:xfrm>
          <a:custGeom>
            <a:avLst/>
            <a:gdLst/>
            <a:ahLst/>
            <a:cxnLst/>
            <a:rect l="l" t="t" r="r" b="b"/>
            <a:pathLst>
              <a:path w="609" h="1435">
                <a:moveTo>
                  <a:pt x="0" y="1435"/>
                </a:moveTo>
                <a:lnTo>
                  <a:pt x="609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52" name="object 352"/>
          <p:cNvSpPr/>
          <p:nvPr/>
        </p:nvSpPr>
        <p:spPr>
          <a:xfrm>
            <a:off x="4653010" y="1608621"/>
            <a:ext cx="17985" cy="17973"/>
          </a:xfrm>
          <a:custGeom>
            <a:avLst/>
            <a:gdLst/>
            <a:ahLst/>
            <a:cxnLst/>
            <a:rect l="l" t="t" r="r" b="b"/>
            <a:pathLst>
              <a:path w="21285" h="21272">
                <a:moveTo>
                  <a:pt x="15138" y="4902"/>
                </a:moveTo>
                <a:lnTo>
                  <a:pt x="16573" y="8178"/>
                </a:lnTo>
                <a:lnTo>
                  <a:pt x="17805" y="11455"/>
                </a:lnTo>
                <a:lnTo>
                  <a:pt x="16167" y="15138"/>
                </a:lnTo>
                <a:lnTo>
                  <a:pt x="12890" y="16573"/>
                </a:lnTo>
                <a:lnTo>
                  <a:pt x="14122" y="19227"/>
                </a:lnTo>
                <a:lnTo>
                  <a:pt x="18834" y="17386"/>
                </a:lnTo>
                <a:lnTo>
                  <a:pt x="21285" y="11861"/>
                </a:lnTo>
                <a:lnTo>
                  <a:pt x="19240" y="7150"/>
                </a:lnTo>
                <a:lnTo>
                  <a:pt x="17399" y="2247"/>
                </a:lnTo>
                <a:lnTo>
                  <a:pt x="11874" y="0"/>
                </a:lnTo>
                <a:lnTo>
                  <a:pt x="7162" y="1841"/>
                </a:lnTo>
                <a:lnTo>
                  <a:pt x="2260" y="3683"/>
                </a:lnTo>
                <a:lnTo>
                  <a:pt x="0" y="9207"/>
                </a:lnTo>
                <a:lnTo>
                  <a:pt x="1841" y="14109"/>
                </a:lnTo>
                <a:lnTo>
                  <a:pt x="3683" y="18821"/>
                </a:lnTo>
                <a:lnTo>
                  <a:pt x="9207" y="21272"/>
                </a:lnTo>
                <a:lnTo>
                  <a:pt x="5943" y="16154"/>
                </a:lnTo>
                <a:lnTo>
                  <a:pt x="4711" y="12890"/>
                </a:lnTo>
                <a:lnTo>
                  <a:pt x="3276" y="9613"/>
                </a:lnTo>
                <a:lnTo>
                  <a:pt x="4914" y="5930"/>
                </a:lnTo>
                <a:lnTo>
                  <a:pt x="8191" y="4699"/>
                </a:lnTo>
                <a:lnTo>
                  <a:pt x="11455" y="3263"/>
                </a:lnTo>
                <a:lnTo>
                  <a:pt x="15138" y="4902"/>
                </a:lnTo>
                <a:close/>
              </a:path>
              <a:path w="21285" h="21272">
                <a:moveTo>
                  <a:pt x="9626" y="17792"/>
                </a:moveTo>
                <a:lnTo>
                  <a:pt x="5943" y="16154"/>
                </a:lnTo>
                <a:lnTo>
                  <a:pt x="9207" y="21272"/>
                </a:lnTo>
                <a:lnTo>
                  <a:pt x="14122" y="19227"/>
                </a:lnTo>
                <a:lnTo>
                  <a:pt x="12890" y="16573"/>
                </a:lnTo>
                <a:lnTo>
                  <a:pt x="9626" y="17792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53" name="object 353"/>
          <p:cNvSpPr/>
          <p:nvPr/>
        </p:nvSpPr>
        <p:spPr>
          <a:xfrm>
            <a:off x="4645575" y="1594964"/>
            <a:ext cx="17469" cy="17458"/>
          </a:xfrm>
          <a:custGeom>
            <a:avLst/>
            <a:gdLst/>
            <a:ahLst/>
            <a:cxnLst/>
            <a:rect l="l" t="t" r="r" b="b"/>
            <a:pathLst>
              <a:path w="20675" h="20662">
                <a:moveTo>
                  <a:pt x="17602" y="18402"/>
                </a:moveTo>
                <a:lnTo>
                  <a:pt x="20675" y="13296"/>
                </a:lnTo>
                <a:lnTo>
                  <a:pt x="19443" y="8178"/>
                </a:lnTo>
                <a:lnTo>
                  <a:pt x="18415" y="3263"/>
                </a:lnTo>
                <a:lnTo>
                  <a:pt x="13309" y="0"/>
                </a:lnTo>
                <a:lnTo>
                  <a:pt x="9004" y="4089"/>
                </a:lnTo>
                <a:lnTo>
                  <a:pt x="12280" y="3263"/>
                </a:lnTo>
                <a:lnTo>
                  <a:pt x="15760" y="5511"/>
                </a:lnTo>
                <a:lnTo>
                  <a:pt x="16573" y="8991"/>
                </a:lnTo>
                <a:lnTo>
                  <a:pt x="17399" y="12268"/>
                </a:lnTo>
                <a:lnTo>
                  <a:pt x="15354" y="15748"/>
                </a:lnTo>
                <a:lnTo>
                  <a:pt x="12484" y="19431"/>
                </a:lnTo>
                <a:lnTo>
                  <a:pt x="17602" y="18402"/>
                </a:lnTo>
                <a:close/>
              </a:path>
              <a:path w="20675" h="20662">
                <a:moveTo>
                  <a:pt x="15354" y="15748"/>
                </a:moveTo>
                <a:lnTo>
                  <a:pt x="11874" y="16573"/>
                </a:lnTo>
                <a:lnTo>
                  <a:pt x="8394" y="17386"/>
                </a:lnTo>
                <a:lnTo>
                  <a:pt x="4914" y="15341"/>
                </a:lnTo>
                <a:lnTo>
                  <a:pt x="4102" y="11861"/>
                </a:lnTo>
                <a:lnTo>
                  <a:pt x="3276" y="8382"/>
                </a:lnTo>
                <a:lnTo>
                  <a:pt x="5524" y="4902"/>
                </a:lnTo>
                <a:lnTo>
                  <a:pt x="9004" y="4089"/>
                </a:lnTo>
                <a:lnTo>
                  <a:pt x="13309" y="0"/>
                </a:lnTo>
                <a:lnTo>
                  <a:pt x="8191" y="1219"/>
                </a:lnTo>
                <a:lnTo>
                  <a:pt x="3276" y="2451"/>
                </a:lnTo>
                <a:lnTo>
                  <a:pt x="0" y="7569"/>
                </a:lnTo>
                <a:lnTo>
                  <a:pt x="1231" y="12471"/>
                </a:lnTo>
                <a:lnTo>
                  <a:pt x="2463" y="17589"/>
                </a:lnTo>
                <a:lnTo>
                  <a:pt x="7569" y="20662"/>
                </a:lnTo>
                <a:lnTo>
                  <a:pt x="12484" y="19431"/>
                </a:lnTo>
                <a:lnTo>
                  <a:pt x="15354" y="15748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54" name="object 354"/>
          <p:cNvSpPr/>
          <p:nvPr/>
        </p:nvSpPr>
        <p:spPr>
          <a:xfrm>
            <a:off x="4630193" y="1609656"/>
            <a:ext cx="7608" cy="17115"/>
          </a:xfrm>
          <a:custGeom>
            <a:avLst/>
            <a:gdLst/>
            <a:ahLst/>
            <a:cxnLst/>
            <a:rect l="l" t="t" r="r" b="b"/>
            <a:pathLst>
              <a:path w="9004" h="20256">
                <a:moveTo>
                  <a:pt x="5930" y="3886"/>
                </a:moveTo>
                <a:lnTo>
                  <a:pt x="3682" y="0"/>
                </a:lnTo>
                <a:lnTo>
                  <a:pt x="3886" y="5524"/>
                </a:lnTo>
                <a:lnTo>
                  <a:pt x="6959" y="10020"/>
                </a:lnTo>
                <a:lnTo>
                  <a:pt x="9004" y="7162"/>
                </a:lnTo>
                <a:lnTo>
                  <a:pt x="5930" y="3886"/>
                </a:lnTo>
                <a:close/>
              </a:path>
              <a:path w="9004" h="20256">
                <a:moveTo>
                  <a:pt x="6959" y="10020"/>
                </a:moveTo>
                <a:lnTo>
                  <a:pt x="7365" y="10439"/>
                </a:lnTo>
                <a:lnTo>
                  <a:pt x="10223" y="11048"/>
                </a:lnTo>
                <a:lnTo>
                  <a:pt x="18821" y="2654"/>
                </a:lnTo>
                <a:lnTo>
                  <a:pt x="21272" y="406"/>
                </a:lnTo>
                <a:lnTo>
                  <a:pt x="19227" y="-2247"/>
                </a:lnTo>
                <a:lnTo>
                  <a:pt x="14325" y="-10033"/>
                </a:lnTo>
                <a:lnTo>
                  <a:pt x="12890" y="-10236"/>
                </a:lnTo>
                <a:lnTo>
                  <a:pt x="9817" y="-9613"/>
                </a:lnTo>
                <a:lnTo>
                  <a:pt x="1219" y="-2044"/>
                </a:lnTo>
                <a:lnTo>
                  <a:pt x="609" y="-1231"/>
                </a:lnTo>
                <a:lnTo>
                  <a:pt x="0" y="1841"/>
                </a:lnTo>
                <a:lnTo>
                  <a:pt x="3886" y="5524"/>
                </a:lnTo>
                <a:lnTo>
                  <a:pt x="3682" y="0"/>
                </a:lnTo>
                <a:lnTo>
                  <a:pt x="11455" y="-6134"/>
                </a:lnTo>
                <a:lnTo>
                  <a:pt x="16979" y="0"/>
                </a:lnTo>
                <a:lnTo>
                  <a:pt x="9004" y="7162"/>
                </a:lnTo>
                <a:lnTo>
                  <a:pt x="6959" y="1002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55" name="object 355"/>
          <p:cNvSpPr/>
          <p:nvPr/>
        </p:nvSpPr>
        <p:spPr>
          <a:xfrm>
            <a:off x="4652320" y="1625041"/>
            <a:ext cx="15731" cy="16944"/>
          </a:xfrm>
          <a:custGeom>
            <a:avLst/>
            <a:gdLst/>
            <a:ahLst/>
            <a:cxnLst/>
            <a:rect l="l" t="t" r="r" b="b"/>
            <a:pathLst>
              <a:path w="18618" h="20053">
                <a:moveTo>
                  <a:pt x="15760" y="4914"/>
                </a:moveTo>
                <a:lnTo>
                  <a:pt x="7772" y="0"/>
                </a:lnTo>
                <a:lnTo>
                  <a:pt x="7162" y="203"/>
                </a:lnTo>
                <a:lnTo>
                  <a:pt x="4089" y="2247"/>
                </a:lnTo>
                <a:lnTo>
                  <a:pt x="406" y="11252"/>
                </a:lnTo>
                <a:lnTo>
                  <a:pt x="0" y="12280"/>
                </a:lnTo>
                <a:lnTo>
                  <a:pt x="1028" y="15341"/>
                </a:lnTo>
                <a:lnTo>
                  <a:pt x="6134" y="17183"/>
                </a:lnTo>
                <a:lnTo>
                  <a:pt x="10642" y="19850"/>
                </a:lnTo>
                <a:lnTo>
                  <a:pt x="11252" y="16370"/>
                </a:lnTo>
                <a:lnTo>
                  <a:pt x="7162" y="14732"/>
                </a:lnTo>
                <a:lnTo>
                  <a:pt x="3479" y="12280"/>
                </a:lnTo>
                <a:lnTo>
                  <a:pt x="6959" y="4711"/>
                </a:lnTo>
                <a:lnTo>
                  <a:pt x="14528" y="7975"/>
                </a:lnTo>
                <a:lnTo>
                  <a:pt x="15760" y="4914"/>
                </a:lnTo>
                <a:close/>
              </a:path>
              <a:path w="18618" h="20053">
                <a:moveTo>
                  <a:pt x="10642" y="19850"/>
                </a:moveTo>
                <a:lnTo>
                  <a:pt x="11252" y="20053"/>
                </a:lnTo>
                <a:lnTo>
                  <a:pt x="14122" y="19443"/>
                </a:lnTo>
                <a:lnTo>
                  <a:pt x="17386" y="9613"/>
                </a:lnTo>
                <a:lnTo>
                  <a:pt x="18618" y="6553"/>
                </a:lnTo>
                <a:lnTo>
                  <a:pt x="15760" y="4914"/>
                </a:lnTo>
                <a:lnTo>
                  <a:pt x="14528" y="7975"/>
                </a:lnTo>
                <a:lnTo>
                  <a:pt x="11252" y="16370"/>
                </a:lnTo>
                <a:lnTo>
                  <a:pt x="10642" y="1985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56" name="object 356"/>
          <p:cNvSpPr/>
          <p:nvPr/>
        </p:nvSpPr>
        <p:spPr>
          <a:xfrm>
            <a:off x="4609269" y="1622790"/>
            <a:ext cx="15741" cy="15559"/>
          </a:xfrm>
          <a:custGeom>
            <a:avLst/>
            <a:gdLst/>
            <a:ahLst/>
            <a:cxnLst/>
            <a:rect l="l" t="t" r="r" b="b"/>
            <a:pathLst>
              <a:path w="18630" h="18415">
                <a:moveTo>
                  <a:pt x="3276" y="12890"/>
                </a:moveTo>
                <a:lnTo>
                  <a:pt x="8394" y="4305"/>
                </a:lnTo>
                <a:lnTo>
                  <a:pt x="8801" y="0"/>
                </a:lnTo>
                <a:lnTo>
                  <a:pt x="6146" y="1435"/>
                </a:lnTo>
                <a:lnTo>
                  <a:pt x="419" y="11468"/>
                </a:lnTo>
                <a:lnTo>
                  <a:pt x="0" y="12280"/>
                </a:lnTo>
                <a:lnTo>
                  <a:pt x="203" y="15557"/>
                </a:lnTo>
                <a:lnTo>
                  <a:pt x="4914" y="18211"/>
                </a:lnTo>
                <a:lnTo>
                  <a:pt x="6553" y="15963"/>
                </a:lnTo>
                <a:lnTo>
                  <a:pt x="3276" y="12890"/>
                </a:lnTo>
                <a:close/>
              </a:path>
              <a:path w="18630" h="18415">
                <a:moveTo>
                  <a:pt x="9004" y="21691"/>
                </a:moveTo>
                <a:lnTo>
                  <a:pt x="9626" y="21894"/>
                </a:lnTo>
                <a:lnTo>
                  <a:pt x="12484" y="21894"/>
                </a:lnTo>
                <a:lnTo>
                  <a:pt x="17805" y="11049"/>
                </a:lnTo>
                <a:lnTo>
                  <a:pt x="18630" y="9829"/>
                </a:lnTo>
                <a:lnTo>
                  <a:pt x="16992" y="6146"/>
                </a:lnTo>
                <a:lnTo>
                  <a:pt x="10236" y="-203"/>
                </a:lnTo>
                <a:lnTo>
                  <a:pt x="8801" y="0"/>
                </a:lnTo>
                <a:lnTo>
                  <a:pt x="8394" y="4305"/>
                </a:lnTo>
                <a:lnTo>
                  <a:pt x="15354" y="9004"/>
                </a:lnTo>
                <a:lnTo>
                  <a:pt x="10033" y="18415"/>
                </a:lnTo>
                <a:lnTo>
                  <a:pt x="6553" y="15963"/>
                </a:lnTo>
                <a:lnTo>
                  <a:pt x="5321" y="18008"/>
                </a:lnTo>
                <a:lnTo>
                  <a:pt x="9004" y="21691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57" name="object 357"/>
          <p:cNvSpPr/>
          <p:nvPr/>
        </p:nvSpPr>
        <p:spPr>
          <a:xfrm>
            <a:off x="4618610" y="1611381"/>
            <a:ext cx="6223" cy="17458"/>
          </a:xfrm>
          <a:custGeom>
            <a:avLst/>
            <a:gdLst/>
            <a:ahLst/>
            <a:cxnLst/>
            <a:rect l="l" t="t" r="r" b="b"/>
            <a:pathLst>
              <a:path w="7365" h="20662">
                <a:moveTo>
                  <a:pt x="7366" y="20662"/>
                </a:moveTo>
                <a:lnTo>
                  <a:pt x="5727" y="14935"/>
                </a:lnTo>
                <a:lnTo>
                  <a:pt x="3683" y="16979"/>
                </a:lnTo>
                <a:lnTo>
                  <a:pt x="7366" y="20662"/>
                </a:lnTo>
                <a:close/>
              </a:path>
              <a:path w="7365" h="20662">
                <a:moveTo>
                  <a:pt x="12280" y="17399"/>
                </a:moveTo>
                <a:lnTo>
                  <a:pt x="8382" y="17399"/>
                </a:lnTo>
                <a:lnTo>
                  <a:pt x="5727" y="14935"/>
                </a:lnTo>
                <a:lnTo>
                  <a:pt x="7366" y="20662"/>
                </a:lnTo>
                <a:lnTo>
                  <a:pt x="13296" y="20662"/>
                </a:lnTo>
                <a:lnTo>
                  <a:pt x="16979" y="16979"/>
                </a:lnTo>
                <a:lnTo>
                  <a:pt x="20662" y="13296"/>
                </a:lnTo>
                <a:lnTo>
                  <a:pt x="20459" y="7366"/>
                </a:lnTo>
                <a:lnTo>
                  <a:pt x="16776" y="3683"/>
                </a:lnTo>
                <a:lnTo>
                  <a:pt x="13093" y="0"/>
                </a:lnTo>
                <a:lnTo>
                  <a:pt x="7162" y="0"/>
                </a:lnTo>
                <a:lnTo>
                  <a:pt x="3683" y="3683"/>
                </a:lnTo>
                <a:lnTo>
                  <a:pt x="0" y="7366"/>
                </a:lnTo>
                <a:lnTo>
                  <a:pt x="0" y="13296"/>
                </a:lnTo>
                <a:lnTo>
                  <a:pt x="3683" y="16979"/>
                </a:lnTo>
                <a:lnTo>
                  <a:pt x="3276" y="12484"/>
                </a:lnTo>
                <a:lnTo>
                  <a:pt x="3276" y="8394"/>
                </a:lnTo>
                <a:lnTo>
                  <a:pt x="5727" y="5930"/>
                </a:lnTo>
                <a:lnTo>
                  <a:pt x="8178" y="3276"/>
                </a:lnTo>
                <a:lnTo>
                  <a:pt x="12280" y="3276"/>
                </a:lnTo>
                <a:lnTo>
                  <a:pt x="14732" y="5727"/>
                </a:lnTo>
                <a:lnTo>
                  <a:pt x="17386" y="8394"/>
                </a:lnTo>
                <a:lnTo>
                  <a:pt x="17386" y="12280"/>
                </a:lnTo>
                <a:lnTo>
                  <a:pt x="14935" y="14935"/>
                </a:lnTo>
                <a:lnTo>
                  <a:pt x="12280" y="17399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58" name="object 358"/>
          <p:cNvSpPr/>
          <p:nvPr/>
        </p:nvSpPr>
        <p:spPr>
          <a:xfrm>
            <a:off x="4645062" y="1638181"/>
            <a:ext cx="17287" cy="17458"/>
          </a:xfrm>
          <a:custGeom>
            <a:avLst/>
            <a:gdLst/>
            <a:ahLst/>
            <a:cxnLst/>
            <a:rect l="l" t="t" r="r" b="b"/>
            <a:pathLst>
              <a:path w="20459" h="20662">
                <a:moveTo>
                  <a:pt x="17183" y="8178"/>
                </a:moveTo>
                <a:lnTo>
                  <a:pt x="17183" y="12280"/>
                </a:lnTo>
                <a:lnTo>
                  <a:pt x="12280" y="17183"/>
                </a:lnTo>
                <a:lnTo>
                  <a:pt x="13296" y="20459"/>
                </a:lnTo>
                <a:lnTo>
                  <a:pt x="16979" y="16776"/>
                </a:lnTo>
                <a:lnTo>
                  <a:pt x="20459" y="13093"/>
                </a:lnTo>
                <a:lnTo>
                  <a:pt x="20459" y="7162"/>
                </a:lnTo>
                <a:lnTo>
                  <a:pt x="16776" y="3683"/>
                </a:lnTo>
                <a:lnTo>
                  <a:pt x="13093" y="0"/>
                </a:lnTo>
                <a:lnTo>
                  <a:pt x="7162" y="0"/>
                </a:lnTo>
                <a:lnTo>
                  <a:pt x="3479" y="3683"/>
                </a:lnTo>
                <a:lnTo>
                  <a:pt x="0" y="7366"/>
                </a:lnTo>
                <a:lnTo>
                  <a:pt x="0" y="13296"/>
                </a:lnTo>
                <a:lnTo>
                  <a:pt x="3683" y="16979"/>
                </a:lnTo>
                <a:lnTo>
                  <a:pt x="3276" y="12280"/>
                </a:lnTo>
                <a:lnTo>
                  <a:pt x="3276" y="8178"/>
                </a:lnTo>
                <a:lnTo>
                  <a:pt x="8178" y="3276"/>
                </a:lnTo>
                <a:lnTo>
                  <a:pt x="12280" y="3276"/>
                </a:lnTo>
                <a:lnTo>
                  <a:pt x="17183" y="8178"/>
                </a:lnTo>
                <a:close/>
              </a:path>
              <a:path w="20459" h="20662">
                <a:moveTo>
                  <a:pt x="8178" y="17386"/>
                </a:moveTo>
                <a:lnTo>
                  <a:pt x="5727" y="14732"/>
                </a:lnTo>
                <a:lnTo>
                  <a:pt x="3683" y="16979"/>
                </a:lnTo>
                <a:lnTo>
                  <a:pt x="7366" y="20662"/>
                </a:lnTo>
                <a:lnTo>
                  <a:pt x="13296" y="20459"/>
                </a:lnTo>
                <a:lnTo>
                  <a:pt x="12280" y="17183"/>
                </a:lnTo>
                <a:lnTo>
                  <a:pt x="8178" y="17386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59" name="object 359"/>
          <p:cNvSpPr/>
          <p:nvPr/>
        </p:nvSpPr>
        <p:spPr>
          <a:xfrm>
            <a:off x="4638142" y="1651319"/>
            <a:ext cx="16085" cy="17287"/>
          </a:xfrm>
          <a:custGeom>
            <a:avLst/>
            <a:gdLst/>
            <a:ahLst/>
            <a:cxnLst/>
            <a:rect l="l" t="t" r="r" b="b"/>
            <a:pathLst>
              <a:path w="19037" h="20459">
                <a:moveTo>
                  <a:pt x="203" y="14122"/>
                </a:moveTo>
                <a:lnTo>
                  <a:pt x="5118" y="16573"/>
                </a:lnTo>
                <a:lnTo>
                  <a:pt x="9207" y="20053"/>
                </a:lnTo>
                <a:lnTo>
                  <a:pt x="10236" y="16776"/>
                </a:lnTo>
                <a:lnTo>
                  <a:pt x="6553" y="14528"/>
                </a:lnTo>
                <a:lnTo>
                  <a:pt x="3276" y="11455"/>
                </a:lnTo>
                <a:lnTo>
                  <a:pt x="7988" y="4508"/>
                </a:lnTo>
                <a:lnTo>
                  <a:pt x="14947" y="9004"/>
                </a:lnTo>
                <a:lnTo>
                  <a:pt x="16370" y="5930"/>
                </a:lnTo>
                <a:lnTo>
                  <a:pt x="9410" y="0"/>
                </a:lnTo>
                <a:lnTo>
                  <a:pt x="8191" y="203"/>
                </a:lnTo>
                <a:lnTo>
                  <a:pt x="5321" y="1841"/>
                </a:lnTo>
                <a:lnTo>
                  <a:pt x="419" y="10033"/>
                </a:lnTo>
                <a:lnTo>
                  <a:pt x="0" y="11049"/>
                </a:lnTo>
                <a:lnTo>
                  <a:pt x="203" y="14122"/>
                </a:lnTo>
                <a:close/>
              </a:path>
              <a:path w="19037" h="20459">
                <a:moveTo>
                  <a:pt x="9207" y="20053"/>
                </a:moveTo>
                <a:lnTo>
                  <a:pt x="9829" y="20459"/>
                </a:lnTo>
                <a:lnTo>
                  <a:pt x="12687" y="20256"/>
                </a:lnTo>
                <a:lnTo>
                  <a:pt x="17399" y="10845"/>
                </a:lnTo>
                <a:lnTo>
                  <a:pt x="19037" y="8178"/>
                </a:lnTo>
                <a:lnTo>
                  <a:pt x="16370" y="5930"/>
                </a:lnTo>
                <a:lnTo>
                  <a:pt x="14947" y="9004"/>
                </a:lnTo>
                <a:lnTo>
                  <a:pt x="10236" y="16776"/>
                </a:lnTo>
                <a:lnTo>
                  <a:pt x="9207" y="20053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60" name="object 360"/>
          <p:cNvSpPr/>
          <p:nvPr/>
        </p:nvSpPr>
        <p:spPr>
          <a:xfrm>
            <a:off x="4600631" y="1636970"/>
            <a:ext cx="17458" cy="17458"/>
          </a:xfrm>
          <a:custGeom>
            <a:avLst/>
            <a:gdLst/>
            <a:ahLst/>
            <a:cxnLst/>
            <a:rect l="l" t="t" r="r" b="b"/>
            <a:pathLst>
              <a:path w="20662" h="20662">
                <a:moveTo>
                  <a:pt x="16979" y="16776"/>
                </a:moveTo>
                <a:lnTo>
                  <a:pt x="20662" y="13093"/>
                </a:lnTo>
                <a:lnTo>
                  <a:pt x="20459" y="7162"/>
                </a:lnTo>
                <a:lnTo>
                  <a:pt x="16776" y="3683"/>
                </a:lnTo>
                <a:lnTo>
                  <a:pt x="13093" y="0"/>
                </a:lnTo>
                <a:lnTo>
                  <a:pt x="7162" y="0"/>
                </a:lnTo>
                <a:lnTo>
                  <a:pt x="3683" y="3683"/>
                </a:lnTo>
                <a:lnTo>
                  <a:pt x="0" y="7366"/>
                </a:lnTo>
                <a:lnTo>
                  <a:pt x="0" y="13296"/>
                </a:lnTo>
                <a:lnTo>
                  <a:pt x="3683" y="16979"/>
                </a:lnTo>
                <a:lnTo>
                  <a:pt x="3276" y="12280"/>
                </a:lnTo>
                <a:lnTo>
                  <a:pt x="3276" y="8178"/>
                </a:lnTo>
                <a:lnTo>
                  <a:pt x="8178" y="3276"/>
                </a:lnTo>
                <a:lnTo>
                  <a:pt x="12280" y="3276"/>
                </a:lnTo>
                <a:lnTo>
                  <a:pt x="17183" y="8178"/>
                </a:lnTo>
                <a:lnTo>
                  <a:pt x="17386" y="12280"/>
                </a:lnTo>
                <a:lnTo>
                  <a:pt x="14732" y="14732"/>
                </a:lnTo>
                <a:lnTo>
                  <a:pt x="12280" y="17386"/>
                </a:lnTo>
                <a:lnTo>
                  <a:pt x="13296" y="20459"/>
                </a:lnTo>
                <a:lnTo>
                  <a:pt x="16979" y="16776"/>
                </a:lnTo>
                <a:close/>
              </a:path>
              <a:path w="20662" h="20662">
                <a:moveTo>
                  <a:pt x="8178" y="17386"/>
                </a:moveTo>
                <a:lnTo>
                  <a:pt x="5727" y="14732"/>
                </a:lnTo>
                <a:lnTo>
                  <a:pt x="3683" y="16979"/>
                </a:lnTo>
                <a:lnTo>
                  <a:pt x="7366" y="20662"/>
                </a:lnTo>
                <a:lnTo>
                  <a:pt x="13296" y="20459"/>
                </a:lnTo>
                <a:lnTo>
                  <a:pt x="12280" y="17386"/>
                </a:lnTo>
                <a:lnTo>
                  <a:pt x="8178" y="17386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61" name="object 361"/>
          <p:cNvSpPr/>
          <p:nvPr/>
        </p:nvSpPr>
        <p:spPr>
          <a:xfrm>
            <a:off x="4592152" y="1649761"/>
            <a:ext cx="15741" cy="15559"/>
          </a:xfrm>
          <a:custGeom>
            <a:avLst/>
            <a:gdLst/>
            <a:ahLst/>
            <a:cxnLst/>
            <a:rect l="l" t="t" r="r" b="b"/>
            <a:pathLst>
              <a:path w="18630" h="18415">
                <a:moveTo>
                  <a:pt x="3276" y="12890"/>
                </a:moveTo>
                <a:lnTo>
                  <a:pt x="8394" y="4305"/>
                </a:lnTo>
                <a:lnTo>
                  <a:pt x="8801" y="0"/>
                </a:lnTo>
                <a:lnTo>
                  <a:pt x="6146" y="1435"/>
                </a:lnTo>
                <a:lnTo>
                  <a:pt x="419" y="11468"/>
                </a:lnTo>
                <a:lnTo>
                  <a:pt x="0" y="12484"/>
                </a:lnTo>
                <a:lnTo>
                  <a:pt x="215" y="15557"/>
                </a:lnTo>
                <a:lnTo>
                  <a:pt x="4914" y="18211"/>
                </a:lnTo>
                <a:lnTo>
                  <a:pt x="6553" y="15963"/>
                </a:lnTo>
                <a:lnTo>
                  <a:pt x="3276" y="12890"/>
                </a:lnTo>
                <a:close/>
              </a:path>
              <a:path w="18630" h="18415">
                <a:moveTo>
                  <a:pt x="9004" y="21691"/>
                </a:moveTo>
                <a:lnTo>
                  <a:pt x="9626" y="22098"/>
                </a:lnTo>
                <a:lnTo>
                  <a:pt x="12484" y="21894"/>
                </a:lnTo>
                <a:lnTo>
                  <a:pt x="17805" y="11049"/>
                </a:lnTo>
                <a:lnTo>
                  <a:pt x="18630" y="9829"/>
                </a:lnTo>
                <a:lnTo>
                  <a:pt x="16992" y="6146"/>
                </a:lnTo>
                <a:lnTo>
                  <a:pt x="10236" y="-203"/>
                </a:lnTo>
                <a:lnTo>
                  <a:pt x="8801" y="0"/>
                </a:lnTo>
                <a:lnTo>
                  <a:pt x="8394" y="4305"/>
                </a:lnTo>
                <a:lnTo>
                  <a:pt x="15354" y="9004"/>
                </a:lnTo>
                <a:lnTo>
                  <a:pt x="10236" y="18415"/>
                </a:lnTo>
                <a:lnTo>
                  <a:pt x="6553" y="15963"/>
                </a:lnTo>
                <a:lnTo>
                  <a:pt x="5321" y="18008"/>
                </a:lnTo>
                <a:lnTo>
                  <a:pt x="9004" y="21691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62" name="object 362"/>
          <p:cNvSpPr/>
          <p:nvPr/>
        </p:nvSpPr>
        <p:spPr>
          <a:xfrm>
            <a:off x="4628640" y="1663249"/>
            <a:ext cx="6223" cy="17458"/>
          </a:xfrm>
          <a:custGeom>
            <a:avLst/>
            <a:gdLst/>
            <a:ahLst/>
            <a:cxnLst/>
            <a:rect l="l" t="t" r="r" b="b"/>
            <a:pathLst>
              <a:path w="7365" h="20662">
                <a:moveTo>
                  <a:pt x="7365" y="20662"/>
                </a:moveTo>
                <a:lnTo>
                  <a:pt x="5727" y="14732"/>
                </a:lnTo>
                <a:lnTo>
                  <a:pt x="3682" y="16979"/>
                </a:lnTo>
                <a:lnTo>
                  <a:pt x="7365" y="20662"/>
                </a:lnTo>
                <a:close/>
              </a:path>
              <a:path w="7365" h="20662">
                <a:moveTo>
                  <a:pt x="17386" y="12280"/>
                </a:moveTo>
                <a:lnTo>
                  <a:pt x="12484" y="17183"/>
                </a:lnTo>
                <a:lnTo>
                  <a:pt x="8381" y="17399"/>
                </a:lnTo>
                <a:lnTo>
                  <a:pt x="5727" y="14732"/>
                </a:lnTo>
                <a:lnTo>
                  <a:pt x="7365" y="20662"/>
                </a:lnTo>
                <a:lnTo>
                  <a:pt x="13296" y="20459"/>
                </a:lnTo>
                <a:lnTo>
                  <a:pt x="16979" y="16776"/>
                </a:lnTo>
                <a:lnTo>
                  <a:pt x="20662" y="13093"/>
                </a:lnTo>
                <a:lnTo>
                  <a:pt x="20662" y="7162"/>
                </a:lnTo>
                <a:lnTo>
                  <a:pt x="16979" y="3683"/>
                </a:lnTo>
                <a:lnTo>
                  <a:pt x="13296" y="0"/>
                </a:lnTo>
                <a:lnTo>
                  <a:pt x="7365" y="0"/>
                </a:lnTo>
                <a:lnTo>
                  <a:pt x="3682" y="3683"/>
                </a:lnTo>
                <a:lnTo>
                  <a:pt x="0" y="7366"/>
                </a:lnTo>
                <a:lnTo>
                  <a:pt x="0" y="13296"/>
                </a:lnTo>
                <a:lnTo>
                  <a:pt x="3682" y="16979"/>
                </a:lnTo>
                <a:lnTo>
                  <a:pt x="3263" y="12280"/>
                </a:lnTo>
                <a:lnTo>
                  <a:pt x="3263" y="8178"/>
                </a:lnTo>
                <a:lnTo>
                  <a:pt x="8178" y="3276"/>
                </a:lnTo>
                <a:lnTo>
                  <a:pt x="12268" y="3276"/>
                </a:lnTo>
                <a:lnTo>
                  <a:pt x="14731" y="5727"/>
                </a:lnTo>
                <a:lnTo>
                  <a:pt x="17386" y="8178"/>
                </a:lnTo>
                <a:lnTo>
                  <a:pt x="17386" y="1228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63" name="object 363"/>
          <p:cNvSpPr/>
          <p:nvPr/>
        </p:nvSpPr>
        <p:spPr>
          <a:xfrm>
            <a:off x="4583508" y="1663595"/>
            <a:ext cx="17985" cy="17802"/>
          </a:xfrm>
          <a:custGeom>
            <a:avLst/>
            <a:gdLst/>
            <a:ahLst/>
            <a:cxnLst/>
            <a:rect l="l" t="t" r="r" b="b"/>
            <a:pathLst>
              <a:path w="21285" h="21069">
                <a:moveTo>
                  <a:pt x="9423" y="3276"/>
                </a:moveTo>
                <a:lnTo>
                  <a:pt x="12890" y="4508"/>
                </a:lnTo>
                <a:lnTo>
                  <a:pt x="16167" y="5727"/>
                </a:lnTo>
                <a:lnTo>
                  <a:pt x="17805" y="9410"/>
                </a:lnTo>
                <a:lnTo>
                  <a:pt x="16573" y="12687"/>
                </a:lnTo>
                <a:lnTo>
                  <a:pt x="15354" y="16167"/>
                </a:lnTo>
                <a:lnTo>
                  <a:pt x="12280" y="21069"/>
                </a:lnTo>
                <a:lnTo>
                  <a:pt x="17602" y="18618"/>
                </a:lnTo>
                <a:lnTo>
                  <a:pt x="19443" y="13715"/>
                </a:lnTo>
                <a:lnTo>
                  <a:pt x="21285" y="9004"/>
                </a:lnTo>
                <a:lnTo>
                  <a:pt x="18630" y="3479"/>
                </a:lnTo>
                <a:lnTo>
                  <a:pt x="13919" y="1841"/>
                </a:lnTo>
                <a:lnTo>
                  <a:pt x="9004" y="0"/>
                </a:lnTo>
                <a:lnTo>
                  <a:pt x="3683" y="2451"/>
                </a:lnTo>
                <a:lnTo>
                  <a:pt x="3479" y="11658"/>
                </a:lnTo>
                <a:lnTo>
                  <a:pt x="4711" y="8394"/>
                </a:lnTo>
                <a:lnTo>
                  <a:pt x="5740" y="5118"/>
                </a:lnTo>
                <a:lnTo>
                  <a:pt x="9423" y="3276"/>
                </a:lnTo>
                <a:close/>
              </a:path>
              <a:path w="21285" h="21069">
                <a:moveTo>
                  <a:pt x="15354" y="16167"/>
                </a:moveTo>
                <a:lnTo>
                  <a:pt x="11671" y="17805"/>
                </a:lnTo>
                <a:lnTo>
                  <a:pt x="8394" y="16573"/>
                </a:lnTo>
                <a:lnTo>
                  <a:pt x="5118" y="15341"/>
                </a:lnTo>
                <a:lnTo>
                  <a:pt x="3479" y="11658"/>
                </a:lnTo>
                <a:lnTo>
                  <a:pt x="3683" y="2451"/>
                </a:lnTo>
                <a:lnTo>
                  <a:pt x="1841" y="7365"/>
                </a:lnTo>
                <a:lnTo>
                  <a:pt x="0" y="12280"/>
                </a:lnTo>
                <a:lnTo>
                  <a:pt x="2463" y="17602"/>
                </a:lnTo>
                <a:lnTo>
                  <a:pt x="7378" y="19443"/>
                </a:lnTo>
                <a:lnTo>
                  <a:pt x="12280" y="21069"/>
                </a:lnTo>
                <a:lnTo>
                  <a:pt x="15354" y="16167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64" name="object 364"/>
          <p:cNvSpPr/>
          <p:nvPr/>
        </p:nvSpPr>
        <p:spPr>
          <a:xfrm>
            <a:off x="4582128" y="1688839"/>
            <a:ext cx="17812" cy="17802"/>
          </a:xfrm>
          <a:custGeom>
            <a:avLst/>
            <a:gdLst/>
            <a:ahLst/>
            <a:cxnLst/>
            <a:rect l="l" t="t" r="r" b="b"/>
            <a:pathLst>
              <a:path w="21082" h="21069">
                <a:moveTo>
                  <a:pt x="1638" y="7772"/>
                </a:moveTo>
                <a:lnTo>
                  <a:pt x="0" y="12687"/>
                </a:lnTo>
                <a:lnTo>
                  <a:pt x="2870" y="18008"/>
                </a:lnTo>
                <a:lnTo>
                  <a:pt x="7772" y="19431"/>
                </a:lnTo>
                <a:lnTo>
                  <a:pt x="12687" y="21069"/>
                </a:lnTo>
                <a:lnTo>
                  <a:pt x="18008" y="18211"/>
                </a:lnTo>
                <a:lnTo>
                  <a:pt x="19646" y="13296"/>
                </a:lnTo>
                <a:lnTo>
                  <a:pt x="21082" y="8382"/>
                </a:lnTo>
                <a:lnTo>
                  <a:pt x="18211" y="3060"/>
                </a:lnTo>
                <a:lnTo>
                  <a:pt x="13296" y="1422"/>
                </a:lnTo>
                <a:lnTo>
                  <a:pt x="9004" y="3276"/>
                </a:lnTo>
                <a:lnTo>
                  <a:pt x="12484" y="4292"/>
                </a:lnTo>
                <a:lnTo>
                  <a:pt x="15963" y="5321"/>
                </a:lnTo>
                <a:lnTo>
                  <a:pt x="17805" y="9004"/>
                </a:lnTo>
                <a:lnTo>
                  <a:pt x="16776" y="12268"/>
                </a:lnTo>
                <a:lnTo>
                  <a:pt x="15760" y="15748"/>
                </a:lnTo>
                <a:lnTo>
                  <a:pt x="12077" y="17589"/>
                </a:lnTo>
                <a:lnTo>
                  <a:pt x="8801" y="16573"/>
                </a:lnTo>
                <a:lnTo>
                  <a:pt x="5321" y="15544"/>
                </a:lnTo>
                <a:lnTo>
                  <a:pt x="3479" y="12065"/>
                </a:lnTo>
                <a:lnTo>
                  <a:pt x="4508" y="8585"/>
                </a:lnTo>
                <a:lnTo>
                  <a:pt x="5524" y="5321"/>
                </a:lnTo>
                <a:lnTo>
                  <a:pt x="3073" y="2857"/>
                </a:lnTo>
                <a:lnTo>
                  <a:pt x="1638" y="7772"/>
                </a:lnTo>
                <a:close/>
              </a:path>
              <a:path w="21082" h="21069">
                <a:moveTo>
                  <a:pt x="8394" y="0"/>
                </a:moveTo>
                <a:lnTo>
                  <a:pt x="3073" y="2857"/>
                </a:lnTo>
                <a:lnTo>
                  <a:pt x="5524" y="5321"/>
                </a:lnTo>
                <a:lnTo>
                  <a:pt x="9004" y="3276"/>
                </a:lnTo>
                <a:lnTo>
                  <a:pt x="13296" y="1422"/>
                </a:lnTo>
                <a:lnTo>
                  <a:pt x="8394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65" name="object 365"/>
          <p:cNvSpPr/>
          <p:nvPr/>
        </p:nvSpPr>
        <p:spPr>
          <a:xfrm>
            <a:off x="4611004" y="1690911"/>
            <a:ext cx="17631" cy="17458"/>
          </a:xfrm>
          <a:custGeom>
            <a:avLst/>
            <a:gdLst/>
            <a:ahLst/>
            <a:cxnLst/>
            <a:rect l="l" t="t" r="r" b="b"/>
            <a:pathLst>
              <a:path w="20866" h="20662">
                <a:moveTo>
                  <a:pt x="17386" y="3886"/>
                </a:moveTo>
                <a:lnTo>
                  <a:pt x="15138" y="6553"/>
                </a:lnTo>
                <a:lnTo>
                  <a:pt x="13703" y="12484"/>
                </a:lnTo>
                <a:lnTo>
                  <a:pt x="17183" y="8597"/>
                </a:lnTo>
                <a:lnTo>
                  <a:pt x="20866" y="4711"/>
                </a:lnTo>
                <a:lnTo>
                  <a:pt x="17386" y="0"/>
                </a:lnTo>
                <a:lnTo>
                  <a:pt x="17386" y="3886"/>
                </a:lnTo>
                <a:close/>
              </a:path>
              <a:path w="20866" h="20662">
                <a:moveTo>
                  <a:pt x="203" y="5727"/>
                </a:moveTo>
                <a:lnTo>
                  <a:pt x="4089" y="9207"/>
                </a:lnTo>
                <a:lnTo>
                  <a:pt x="7772" y="12687"/>
                </a:lnTo>
                <a:lnTo>
                  <a:pt x="13703" y="12484"/>
                </a:lnTo>
                <a:lnTo>
                  <a:pt x="15138" y="6553"/>
                </a:lnTo>
                <a:lnTo>
                  <a:pt x="12687" y="9207"/>
                </a:lnTo>
                <a:lnTo>
                  <a:pt x="8585" y="9410"/>
                </a:lnTo>
                <a:lnTo>
                  <a:pt x="6134" y="6959"/>
                </a:lnTo>
                <a:lnTo>
                  <a:pt x="3479" y="4495"/>
                </a:lnTo>
                <a:lnTo>
                  <a:pt x="3276" y="406"/>
                </a:lnTo>
                <a:lnTo>
                  <a:pt x="5727" y="-2044"/>
                </a:lnTo>
                <a:lnTo>
                  <a:pt x="7975" y="-4711"/>
                </a:lnTo>
                <a:lnTo>
                  <a:pt x="12065" y="-4914"/>
                </a:lnTo>
                <a:lnTo>
                  <a:pt x="14732" y="-2451"/>
                </a:lnTo>
                <a:lnTo>
                  <a:pt x="17386" y="0"/>
                </a:lnTo>
                <a:lnTo>
                  <a:pt x="20866" y="4711"/>
                </a:lnTo>
                <a:lnTo>
                  <a:pt x="20459" y="-1231"/>
                </a:lnTo>
                <a:lnTo>
                  <a:pt x="16776" y="-4711"/>
                </a:lnTo>
                <a:lnTo>
                  <a:pt x="12890" y="-8178"/>
                </a:lnTo>
                <a:lnTo>
                  <a:pt x="6959" y="-7975"/>
                </a:lnTo>
                <a:lnTo>
                  <a:pt x="3479" y="-4089"/>
                </a:lnTo>
                <a:lnTo>
                  <a:pt x="0" y="-203"/>
                </a:lnTo>
                <a:lnTo>
                  <a:pt x="203" y="5727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66" name="object 366"/>
          <p:cNvSpPr/>
          <p:nvPr/>
        </p:nvSpPr>
        <p:spPr>
          <a:xfrm>
            <a:off x="4621032" y="1673967"/>
            <a:ext cx="15388" cy="17287"/>
          </a:xfrm>
          <a:custGeom>
            <a:avLst/>
            <a:gdLst/>
            <a:ahLst/>
            <a:cxnLst/>
            <a:rect l="l" t="t" r="r" b="b"/>
            <a:pathLst>
              <a:path w="18211" h="20459">
                <a:moveTo>
                  <a:pt x="8178" y="19850"/>
                </a:moveTo>
                <a:lnTo>
                  <a:pt x="8585" y="20256"/>
                </a:lnTo>
                <a:lnTo>
                  <a:pt x="11455" y="20459"/>
                </a:lnTo>
                <a:lnTo>
                  <a:pt x="17386" y="11874"/>
                </a:lnTo>
                <a:lnTo>
                  <a:pt x="18211" y="10845"/>
                </a:lnTo>
                <a:lnTo>
                  <a:pt x="16979" y="6959"/>
                </a:lnTo>
                <a:lnTo>
                  <a:pt x="15138" y="9626"/>
                </a:lnTo>
                <a:lnTo>
                  <a:pt x="9613" y="16776"/>
                </a:lnTo>
                <a:lnTo>
                  <a:pt x="8178" y="19850"/>
                </a:lnTo>
                <a:close/>
              </a:path>
              <a:path w="18211" h="20459">
                <a:moveTo>
                  <a:pt x="16979" y="6959"/>
                </a:moveTo>
                <a:lnTo>
                  <a:pt x="10845" y="0"/>
                </a:lnTo>
                <a:lnTo>
                  <a:pt x="9410" y="0"/>
                </a:lnTo>
                <a:lnTo>
                  <a:pt x="6540" y="1231"/>
                </a:lnTo>
                <a:lnTo>
                  <a:pt x="609" y="8801"/>
                </a:lnTo>
                <a:lnTo>
                  <a:pt x="0" y="9829"/>
                </a:lnTo>
                <a:lnTo>
                  <a:pt x="0" y="12890"/>
                </a:lnTo>
                <a:lnTo>
                  <a:pt x="4292" y="15963"/>
                </a:lnTo>
                <a:lnTo>
                  <a:pt x="8178" y="19850"/>
                </a:lnTo>
                <a:lnTo>
                  <a:pt x="9613" y="16776"/>
                </a:lnTo>
                <a:lnTo>
                  <a:pt x="6134" y="14122"/>
                </a:lnTo>
                <a:lnTo>
                  <a:pt x="3263" y="10642"/>
                </a:lnTo>
                <a:lnTo>
                  <a:pt x="8801" y="4305"/>
                </a:lnTo>
                <a:lnTo>
                  <a:pt x="15138" y="9626"/>
                </a:lnTo>
                <a:lnTo>
                  <a:pt x="16979" y="6959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67" name="object 367"/>
          <p:cNvSpPr/>
          <p:nvPr/>
        </p:nvSpPr>
        <p:spPr>
          <a:xfrm>
            <a:off x="4598210" y="1691953"/>
            <a:ext cx="14690" cy="15388"/>
          </a:xfrm>
          <a:custGeom>
            <a:avLst/>
            <a:gdLst/>
            <a:ahLst/>
            <a:cxnLst/>
            <a:rect l="l" t="t" r="r" b="b"/>
            <a:pathLst>
              <a:path w="17386" h="18211">
                <a:moveTo>
                  <a:pt x="0" y="5321"/>
                </a:moveTo>
                <a:lnTo>
                  <a:pt x="1638" y="10426"/>
                </a:lnTo>
                <a:lnTo>
                  <a:pt x="2044" y="15748"/>
                </a:lnTo>
                <a:lnTo>
                  <a:pt x="4495" y="18211"/>
                </a:lnTo>
                <a:lnTo>
                  <a:pt x="14325" y="15138"/>
                </a:lnTo>
                <a:lnTo>
                  <a:pt x="5118" y="14109"/>
                </a:lnTo>
                <a:lnTo>
                  <a:pt x="4089" y="9817"/>
                </a:lnTo>
                <a:lnTo>
                  <a:pt x="3886" y="5321"/>
                </a:lnTo>
                <a:lnTo>
                  <a:pt x="12065" y="3683"/>
                </a:lnTo>
                <a:lnTo>
                  <a:pt x="13906" y="11861"/>
                </a:lnTo>
                <a:lnTo>
                  <a:pt x="15341" y="812"/>
                </a:lnTo>
                <a:lnTo>
                  <a:pt x="12268" y="0"/>
                </a:lnTo>
                <a:lnTo>
                  <a:pt x="2857" y="2451"/>
                </a:lnTo>
                <a:lnTo>
                  <a:pt x="1841" y="2654"/>
                </a:lnTo>
                <a:lnTo>
                  <a:pt x="0" y="5321"/>
                </a:lnTo>
                <a:close/>
              </a:path>
              <a:path w="17386" h="18211">
                <a:moveTo>
                  <a:pt x="17183" y="10833"/>
                </a:moveTo>
                <a:lnTo>
                  <a:pt x="16370" y="1638"/>
                </a:lnTo>
                <a:lnTo>
                  <a:pt x="15341" y="812"/>
                </a:lnTo>
                <a:lnTo>
                  <a:pt x="13906" y="11861"/>
                </a:lnTo>
                <a:lnTo>
                  <a:pt x="5118" y="14109"/>
                </a:lnTo>
                <a:lnTo>
                  <a:pt x="14325" y="15138"/>
                </a:lnTo>
                <a:lnTo>
                  <a:pt x="17386" y="14312"/>
                </a:lnTo>
                <a:lnTo>
                  <a:pt x="17183" y="10833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68" name="object 368"/>
          <p:cNvSpPr/>
          <p:nvPr/>
        </p:nvSpPr>
        <p:spPr>
          <a:xfrm>
            <a:off x="4584207" y="1677949"/>
            <a:ext cx="13831" cy="14175"/>
          </a:xfrm>
          <a:custGeom>
            <a:avLst/>
            <a:gdLst/>
            <a:ahLst/>
            <a:cxnLst/>
            <a:rect l="l" t="t" r="r" b="b"/>
            <a:pathLst>
              <a:path w="16370" h="16776">
                <a:moveTo>
                  <a:pt x="0" y="3682"/>
                </a:moveTo>
                <a:lnTo>
                  <a:pt x="406" y="13296"/>
                </a:lnTo>
                <a:lnTo>
                  <a:pt x="2654" y="16776"/>
                </a:lnTo>
                <a:lnTo>
                  <a:pt x="3479" y="4495"/>
                </a:lnTo>
                <a:lnTo>
                  <a:pt x="11861" y="4292"/>
                </a:lnTo>
                <a:lnTo>
                  <a:pt x="12268" y="13296"/>
                </a:lnTo>
                <a:lnTo>
                  <a:pt x="7975" y="13500"/>
                </a:lnTo>
                <a:lnTo>
                  <a:pt x="3479" y="12890"/>
                </a:lnTo>
                <a:lnTo>
                  <a:pt x="3479" y="4495"/>
                </a:lnTo>
                <a:lnTo>
                  <a:pt x="2654" y="16776"/>
                </a:lnTo>
                <a:lnTo>
                  <a:pt x="7975" y="16154"/>
                </a:lnTo>
                <a:lnTo>
                  <a:pt x="13296" y="16776"/>
                </a:lnTo>
                <a:lnTo>
                  <a:pt x="16370" y="14935"/>
                </a:lnTo>
                <a:lnTo>
                  <a:pt x="15138" y="4495"/>
                </a:lnTo>
                <a:lnTo>
                  <a:pt x="14935" y="1422"/>
                </a:lnTo>
                <a:lnTo>
                  <a:pt x="11455" y="1015"/>
                </a:lnTo>
                <a:lnTo>
                  <a:pt x="2451" y="0"/>
                </a:lnTo>
                <a:lnTo>
                  <a:pt x="1219" y="812"/>
                </a:lnTo>
                <a:lnTo>
                  <a:pt x="0" y="3682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69" name="object 369"/>
          <p:cNvSpPr/>
          <p:nvPr/>
        </p:nvSpPr>
        <p:spPr>
          <a:xfrm>
            <a:off x="4641088" y="1603947"/>
            <a:ext cx="8981" cy="4152"/>
          </a:xfrm>
          <a:custGeom>
            <a:avLst/>
            <a:gdLst/>
            <a:ahLst/>
            <a:cxnLst/>
            <a:rect l="l" t="t" r="r" b="b"/>
            <a:pathLst>
              <a:path w="10629" h="4914">
                <a:moveTo>
                  <a:pt x="9817" y="0"/>
                </a:moveTo>
                <a:lnTo>
                  <a:pt x="0" y="3073"/>
                </a:lnTo>
                <a:lnTo>
                  <a:pt x="1219" y="4914"/>
                </a:lnTo>
                <a:lnTo>
                  <a:pt x="10629" y="2044"/>
                </a:lnTo>
                <a:lnTo>
                  <a:pt x="9817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70" name="object 370"/>
          <p:cNvSpPr/>
          <p:nvPr/>
        </p:nvSpPr>
        <p:spPr>
          <a:xfrm>
            <a:off x="4630366" y="1612075"/>
            <a:ext cx="6051" cy="5366"/>
          </a:xfrm>
          <a:custGeom>
            <a:avLst/>
            <a:gdLst/>
            <a:ahLst/>
            <a:cxnLst/>
            <a:rect l="l" t="t" r="r" b="b"/>
            <a:pathLst>
              <a:path w="7162" h="6350">
                <a:moveTo>
                  <a:pt x="5727" y="0"/>
                </a:moveTo>
                <a:lnTo>
                  <a:pt x="0" y="4914"/>
                </a:lnTo>
                <a:lnTo>
                  <a:pt x="1231" y="6350"/>
                </a:lnTo>
                <a:lnTo>
                  <a:pt x="7162" y="1231"/>
                </a:lnTo>
                <a:lnTo>
                  <a:pt x="5727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71" name="object 371"/>
          <p:cNvSpPr/>
          <p:nvPr/>
        </p:nvSpPr>
        <p:spPr>
          <a:xfrm>
            <a:off x="4618094" y="1622794"/>
            <a:ext cx="6567" cy="6567"/>
          </a:xfrm>
          <a:custGeom>
            <a:avLst/>
            <a:gdLst/>
            <a:ahLst/>
            <a:cxnLst/>
            <a:rect l="l" t="t" r="r" b="b"/>
            <a:pathLst>
              <a:path w="7772" h="7772">
                <a:moveTo>
                  <a:pt x="6134" y="0"/>
                </a:moveTo>
                <a:lnTo>
                  <a:pt x="0" y="6134"/>
                </a:lnTo>
                <a:lnTo>
                  <a:pt x="2044" y="7772"/>
                </a:lnTo>
                <a:lnTo>
                  <a:pt x="7772" y="1841"/>
                </a:lnTo>
                <a:lnTo>
                  <a:pt x="6134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72" name="object 372"/>
          <p:cNvSpPr/>
          <p:nvPr/>
        </p:nvSpPr>
        <p:spPr>
          <a:xfrm>
            <a:off x="4610832" y="1635587"/>
            <a:ext cx="4839" cy="6223"/>
          </a:xfrm>
          <a:custGeom>
            <a:avLst/>
            <a:gdLst/>
            <a:ahLst/>
            <a:cxnLst/>
            <a:rect l="l" t="t" r="r" b="b"/>
            <a:pathLst>
              <a:path w="5727" h="7365">
                <a:moveTo>
                  <a:pt x="4292" y="0"/>
                </a:moveTo>
                <a:lnTo>
                  <a:pt x="0" y="6134"/>
                </a:lnTo>
                <a:lnTo>
                  <a:pt x="2654" y="7365"/>
                </a:lnTo>
                <a:lnTo>
                  <a:pt x="5727" y="1231"/>
                </a:lnTo>
                <a:lnTo>
                  <a:pt x="4292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73" name="object 373"/>
          <p:cNvSpPr/>
          <p:nvPr/>
        </p:nvSpPr>
        <p:spPr>
          <a:xfrm>
            <a:off x="4600630" y="1648899"/>
            <a:ext cx="6739" cy="7436"/>
          </a:xfrm>
          <a:custGeom>
            <a:avLst/>
            <a:gdLst/>
            <a:ahLst/>
            <a:cxnLst/>
            <a:rect l="l" t="t" r="r" b="b"/>
            <a:pathLst>
              <a:path w="7975" h="8801">
                <a:moveTo>
                  <a:pt x="5727" y="0"/>
                </a:moveTo>
                <a:lnTo>
                  <a:pt x="0" y="7365"/>
                </a:lnTo>
                <a:lnTo>
                  <a:pt x="2451" y="8801"/>
                </a:lnTo>
                <a:lnTo>
                  <a:pt x="7975" y="1435"/>
                </a:lnTo>
                <a:lnTo>
                  <a:pt x="5727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74" name="object 374"/>
          <p:cNvSpPr/>
          <p:nvPr/>
        </p:nvSpPr>
        <p:spPr>
          <a:xfrm>
            <a:off x="4657334" y="1606885"/>
            <a:ext cx="3627" cy="6406"/>
          </a:xfrm>
          <a:custGeom>
            <a:avLst/>
            <a:gdLst/>
            <a:ahLst/>
            <a:cxnLst/>
            <a:rect l="l" t="t" r="r" b="b"/>
            <a:pathLst>
              <a:path w="4292" h="7581">
                <a:moveTo>
                  <a:pt x="0" y="1231"/>
                </a:moveTo>
                <a:lnTo>
                  <a:pt x="2654" y="7581"/>
                </a:lnTo>
                <a:lnTo>
                  <a:pt x="4292" y="6959"/>
                </a:lnTo>
                <a:lnTo>
                  <a:pt x="812" y="0"/>
                </a:lnTo>
                <a:lnTo>
                  <a:pt x="0" y="1231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75" name="object 375"/>
          <p:cNvSpPr/>
          <p:nvPr/>
        </p:nvSpPr>
        <p:spPr>
          <a:xfrm>
            <a:off x="4660796" y="1622620"/>
            <a:ext cx="2243" cy="8649"/>
          </a:xfrm>
          <a:custGeom>
            <a:avLst/>
            <a:gdLst/>
            <a:ahLst/>
            <a:cxnLst/>
            <a:rect l="l" t="t" r="r" b="b"/>
            <a:pathLst>
              <a:path w="2654" h="10236">
                <a:moveTo>
                  <a:pt x="406" y="0"/>
                </a:moveTo>
                <a:lnTo>
                  <a:pt x="0" y="9207"/>
                </a:lnTo>
                <a:lnTo>
                  <a:pt x="1435" y="10236"/>
                </a:lnTo>
                <a:lnTo>
                  <a:pt x="2654" y="0"/>
                </a:lnTo>
                <a:lnTo>
                  <a:pt x="406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76" name="object 376"/>
          <p:cNvSpPr/>
          <p:nvPr/>
        </p:nvSpPr>
        <p:spPr>
          <a:xfrm>
            <a:off x="4655431" y="1636971"/>
            <a:ext cx="4152" cy="6223"/>
          </a:xfrm>
          <a:custGeom>
            <a:avLst/>
            <a:gdLst/>
            <a:ahLst/>
            <a:cxnLst/>
            <a:rect l="l" t="t" r="r" b="b"/>
            <a:pathLst>
              <a:path w="4914" h="7365">
                <a:moveTo>
                  <a:pt x="3479" y="0"/>
                </a:moveTo>
                <a:lnTo>
                  <a:pt x="0" y="6134"/>
                </a:lnTo>
                <a:lnTo>
                  <a:pt x="1841" y="7365"/>
                </a:lnTo>
                <a:lnTo>
                  <a:pt x="4914" y="812"/>
                </a:lnTo>
                <a:lnTo>
                  <a:pt x="3479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77" name="object 377"/>
          <p:cNvSpPr/>
          <p:nvPr/>
        </p:nvSpPr>
        <p:spPr>
          <a:xfrm>
            <a:off x="4646967" y="1651147"/>
            <a:ext cx="4839" cy="6910"/>
          </a:xfrm>
          <a:custGeom>
            <a:avLst/>
            <a:gdLst/>
            <a:ahLst/>
            <a:cxnLst/>
            <a:rect l="l" t="t" r="r" b="b"/>
            <a:pathLst>
              <a:path w="5727" h="8178">
                <a:moveTo>
                  <a:pt x="4495" y="0"/>
                </a:moveTo>
                <a:lnTo>
                  <a:pt x="0" y="6756"/>
                </a:lnTo>
                <a:lnTo>
                  <a:pt x="1828" y="8178"/>
                </a:lnTo>
                <a:lnTo>
                  <a:pt x="5727" y="609"/>
                </a:lnTo>
                <a:lnTo>
                  <a:pt x="4495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78" name="object 378"/>
          <p:cNvSpPr/>
          <p:nvPr/>
        </p:nvSpPr>
        <p:spPr>
          <a:xfrm>
            <a:off x="4640220" y="1662731"/>
            <a:ext cx="4668" cy="6051"/>
          </a:xfrm>
          <a:custGeom>
            <a:avLst/>
            <a:gdLst/>
            <a:ahLst/>
            <a:cxnLst/>
            <a:rect l="l" t="t" r="r" b="b"/>
            <a:pathLst>
              <a:path w="5524" h="7162">
                <a:moveTo>
                  <a:pt x="3886" y="0"/>
                </a:moveTo>
                <a:lnTo>
                  <a:pt x="0" y="6134"/>
                </a:lnTo>
                <a:lnTo>
                  <a:pt x="1435" y="7162"/>
                </a:lnTo>
                <a:lnTo>
                  <a:pt x="5524" y="1231"/>
                </a:lnTo>
                <a:lnTo>
                  <a:pt x="3886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79" name="object 379"/>
          <p:cNvSpPr/>
          <p:nvPr/>
        </p:nvSpPr>
        <p:spPr>
          <a:xfrm>
            <a:off x="4630023" y="1675180"/>
            <a:ext cx="4839" cy="5879"/>
          </a:xfrm>
          <a:custGeom>
            <a:avLst/>
            <a:gdLst/>
            <a:ahLst/>
            <a:cxnLst/>
            <a:rect l="l" t="t" r="r" b="b"/>
            <a:pathLst>
              <a:path w="5727" h="6959">
                <a:moveTo>
                  <a:pt x="4495" y="0"/>
                </a:moveTo>
                <a:lnTo>
                  <a:pt x="0" y="5118"/>
                </a:lnTo>
                <a:lnTo>
                  <a:pt x="1841" y="6959"/>
                </a:lnTo>
                <a:lnTo>
                  <a:pt x="5727" y="1231"/>
                </a:lnTo>
                <a:lnTo>
                  <a:pt x="4495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80" name="object 380"/>
          <p:cNvSpPr/>
          <p:nvPr/>
        </p:nvSpPr>
        <p:spPr>
          <a:xfrm>
            <a:off x="4594403" y="1662558"/>
            <a:ext cx="4668" cy="6567"/>
          </a:xfrm>
          <a:custGeom>
            <a:avLst/>
            <a:gdLst/>
            <a:ahLst/>
            <a:cxnLst/>
            <a:rect l="l" t="t" r="r" b="b"/>
            <a:pathLst>
              <a:path w="5524" h="7772">
                <a:moveTo>
                  <a:pt x="3683" y="0"/>
                </a:moveTo>
                <a:lnTo>
                  <a:pt x="0" y="6553"/>
                </a:lnTo>
                <a:lnTo>
                  <a:pt x="1638" y="7772"/>
                </a:lnTo>
                <a:lnTo>
                  <a:pt x="5524" y="1435"/>
                </a:lnTo>
                <a:lnTo>
                  <a:pt x="3683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81" name="object 381"/>
          <p:cNvSpPr/>
          <p:nvPr/>
        </p:nvSpPr>
        <p:spPr>
          <a:xfrm>
            <a:off x="4622587" y="1685034"/>
            <a:ext cx="4496" cy="4839"/>
          </a:xfrm>
          <a:custGeom>
            <a:avLst/>
            <a:gdLst/>
            <a:ahLst/>
            <a:cxnLst/>
            <a:rect l="l" t="t" r="r" b="b"/>
            <a:pathLst>
              <a:path w="5321" h="5727">
                <a:moveTo>
                  <a:pt x="4089" y="0"/>
                </a:moveTo>
                <a:lnTo>
                  <a:pt x="0" y="4292"/>
                </a:lnTo>
                <a:lnTo>
                  <a:pt x="1219" y="5727"/>
                </a:lnTo>
                <a:lnTo>
                  <a:pt x="5321" y="1231"/>
                </a:lnTo>
                <a:lnTo>
                  <a:pt x="4089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82" name="object 382"/>
          <p:cNvSpPr/>
          <p:nvPr/>
        </p:nvSpPr>
        <p:spPr>
          <a:xfrm>
            <a:off x="4609270" y="1694369"/>
            <a:ext cx="6739" cy="4839"/>
          </a:xfrm>
          <a:custGeom>
            <a:avLst/>
            <a:gdLst/>
            <a:ahLst/>
            <a:cxnLst/>
            <a:rect l="l" t="t" r="r" b="b"/>
            <a:pathLst>
              <a:path w="7975" h="5727">
                <a:moveTo>
                  <a:pt x="6959" y="0"/>
                </a:moveTo>
                <a:lnTo>
                  <a:pt x="0" y="3682"/>
                </a:lnTo>
                <a:lnTo>
                  <a:pt x="0" y="5727"/>
                </a:lnTo>
                <a:lnTo>
                  <a:pt x="7975" y="3276"/>
                </a:lnTo>
                <a:lnTo>
                  <a:pt x="6959" y="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83" name="object 383"/>
          <p:cNvSpPr/>
          <p:nvPr/>
        </p:nvSpPr>
        <p:spPr>
          <a:xfrm>
            <a:off x="4595094" y="1698171"/>
            <a:ext cx="7264" cy="2939"/>
          </a:xfrm>
          <a:custGeom>
            <a:avLst/>
            <a:gdLst/>
            <a:ahLst/>
            <a:cxnLst/>
            <a:rect l="l" t="t" r="r" b="b"/>
            <a:pathLst>
              <a:path w="8597" h="3479">
                <a:moveTo>
                  <a:pt x="8597" y="3479"/>
                </a:moveTo>
                <a:lnTo>
                  <a:pt x="7785" y="1435"/>
                </a:lnTo>
                <a:lnTo>
                  <a:pt x="1028" y="0"/>
                </a:lnTo>
                <a:lnTo>
                  <a:pt x="0" y="3073"/>
                </a:lnTo>
                <a:lnTo>
                  <a:pt x="8597" y="3479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84" name="object 384"/>
          <p:cNvSpPr/>
          <p:nvPr/>
        </p:nvSpPr>
        <p:spPr>
          <a:xfrm>
            <a:off x="4590254" y="1688842"/>
            <a:ext cx="1898" cy="4142"/>
          </a:xfrm>
          <a:custGeom>
            <a:avLst/>
            <a:gdLst/>
            <a:ahLst/>
            <a:cxnLst/>
            <a:rect l="l" t="t" r="r" b="b"/>
            <a:pathLst>
              <a:path w="2247" h="4902">
                <a:moveTo>
                  <a:pt x="0" y="4495"/>
                </a:moveTo>
                <a:lnTo>
                  <a:pt x="1841" y="4902"/>
                </a:lnTo>
                <a:lnTo>
                  <a:pt x="2247" y="406"/>
                </a:lnTo>
                <a:lnTo>
                  <a:pt x="0" y="0"/>
                </a:lnTo>
                <a:lnTo>
                  <a:pt x="0" y="4495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85" name="object 385"/>
          <p:cNvSpPr/>
          <p:nvPr/>
        </p:nvSpPr>
        <p:spPr>
          <a:xfrm>
            <a:off x="4589219" y="1677256"/>
            <a:ext cx="2768" cy="5010"/>
          </a:xfrm>
          <a:custGeom>
            <a:avLst/>
            <a:gdLst/>
            <a:ahLst/>
            <a:cxnLst/>
            <a:rect l="l" t="t" r="r" b="b"/>
            <a:pathLst>
              <a:path w="3276" h="5930">
                <a:moveTo>
                  <a:pt x="0" y="5930"/>
                </a:moveTo>
                <a:lnTo>
                  <a:pt x="2044" y="5727"/>
                </a:lnTo>
                <a:lnTo>
                  <a:pt x="3276" y="0"/>
                </a:lnTo>
                <a:lnTo>
                  <a:pt x="1638" y="0"/>
                </a:lnTo>
                <a:lnTo>
                  <a:pt x="0" y="5930"/>
                </a:lnTo>
                <a:close/>
              </a:path>
            </a:pathLst>
          </a:custGeom>
          <a:solidFill>
            <a:srgbClr val="DBB937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86" name="object 386"/>
          <p:cNvSpPr/>
          <p:nvPr/>
        </p:nvSpPr>
        <p:spPr>
          <a:xfrm>
            <a:off x="4461354" y="1479296"/>
            <a:ext cx="79978" cy="83678"/>
          </a:xfrm>
          <a:custGeom>
            <a:avLst/>
            <a:gdLst/>
            <a:ahLst/>
            <a:cxnLst/>
            <a:rect l="l" t="t" r="r" b="b"/>
            <a:pathLst>
              <a:path w="94655" h="99034">
                <a:moveTo>
                  <a:pt x="85232" y="6959"/>
                </a:moveTo>
                <a:lnTo>
                  <a:pt x="88809" y="15572"/>
                </a:lnTo>
                <a:lnTo>
                  <a:pt x="89942" y="28444"/>
                </a:lnTo>
                <a:lnTo>
                  <a:pt x="87899" y="32943"/>
                </a:lnTo>
                <a:lnTo>
                  <a:pt x="77692" y="38655"/>
                </a:lnTo>
                <a:lnTo>
                  <a:pt x="63083" y="40599"/>
                </a:lnTo>
                <a:lnTo>
                  <a:pt x="50082" y="40735"/>
                </a:lnTo>
                <a:lnTo>
                  <a:pt x="36149" y="40732"/>
                </a:lnTo>
                <a:lnTo>
                  <a:pt x="21370" y="39457"/>
                </a:lnTo>
                <a:lnTo>
                  <a:pt x="9381" y="34903"/>
                </a:lnTo>
                <a:lnTo>
                  <a:pt x="7482" y="32943"/>
                </a:lnTo>
                <a:lnTo>
                  <a:pt x="5306" y="20246"/>
                </a:lnTo>
                <a:lnTo>
                  <a:pt x="8921" y="9197"/>
                </a:lnTo>
                <a:lnTo>
                  <a:pt x="10962" y="4711"/>
                </a:lnTo>
                <a:lnTo>
                  <a:pt x="9324" y="0"/>
                </a:lnTo>
                <a:lnTo>
                  <a:pt x="8511" y="3479"/>
                </a:lnTo>
                <a:lnTo>
                  <a:pt x="7482" y="5524"/>
                </a:lnTo>
                <a:lnTo>
                  <a:pt x="3157" y="13418"/>
                </a:lnTo>
                <a:lnTo>
                  <a:pt x="0" y="27034"/>
                </a:lnTo>
                <a:lnTo>
                  <a:pt x="738" y="30899"/>
                </a:lnTo>
                <a:lnTo>
                  <a:pt x="8717" y="40867"/>
                </a:lnTo>
                <a:lnTo>
                  <a:pt x="21203" y="45776"/>
                </a:lnTo>
                <a:lnTo>
                  <a:pt x="26723" y="46863"/>
                </a:lnTo>
                <a:lnTo>
                  <a:pt x="23852" y="49923"/>
                </a:lnTo>
                <a:lnTo>
                  <a:pt x="19357" y="52184"/>
                </a:lnTo>
                <a:lnTo>
                  <a:pt x="26304" y="55245"/>
                </a:lnTo>
                <a:lnTo>
                  <a:pt x="29987" y="52793"/>
                </a:lnTo>
                <a:lnTo>
                  <a:pt x="29580" y="62001"/>
                </a:lnTo>
                <a:lnTo>
                  <a:pt x="31015" y="64655"/>
                </a:lnTo>
                <a:lnTo>
                  <a:pt x="32450" y="67119"/>
                </a:lnTo>
                <a:lnTo>
                  <a:pt x="35930" y="68961"/>
                </a:lnTo>
                <a:lnTo>
                  <a:pt x="36337" y="72440"/>
                </a:lnTo>
                <a:lnTo>
                  <a:pt x="36743" y="75298"/>
                </a:lnTo>
                <a:lnTo>
                  <a:pt x="35930" y="90436"/>
                </a:lnTo>
                <a:lnTo>
                  <a:pt x="37353" y="92697"/>
                </a:lnTo>
                <a:lnTo>
                  <a:pt x="38178" y="99034"/>
                </a:lnTo>
                <a:lnTo>
                  <a:pt x="56796" y="99034"/>
                </a:lnTo>
                <a:lnTo>
                  <a:pt x="58028" y="92697"/>
                </a:lnTo>
                <a:lnTo>
                  <a:pt x="59451" y="90436"/>
                </a:lnTo>
                <a:lnTo>
                  <a:pt x="58638" y="75298"/>
                </a:lnTo>
                <a:lnTo>
                  <a:pt x="59044" y="72440"/>
                </a:lnTo>
                <a:lnTo>
                  <a:pt x="59451" y="68961"/>
                </a:lnTo>
                <a:lnTo>
                  <a:pt x="62930" y="67119"/>
                </a:lnTo>
                <a:lnTo>
                  <a:pt x="64365" y="64655"/>
                </a:lnTo>
                <a:lnTo>
                  <a:pt x="65801" y="62001"/>
                </a:lnTo>
                <a:lnTo>
                  <a:pt x="65394" y="52793"/>
                </a:lnTo>
                <a:lnTo>
                  <a:pt x="69077" y="55245"/>
                </a:lnTo>
                <a:lnTo>
                  <a:pt x="76024" y="52184"/>
                </a:lnTo>
                <a:lnTo>
                  <a:pt x="71528" y="49923"/>
                </a:lnTo>
                <a:lnTo>
                  <a:pt x="68658" y="46863"/>
                </a:lnTo>
                <a:lnTo>
                  <a:pt x="82007" y="43312"/>
                </a:lnTo>
                <a:lnTo>
                  <a:pt x="92204" y="35667"/>
                </a:lnTo>
                <a:lnTo>
                  <a:pt x="94655" y="30899"/>
                </a:lnTo>
                <a:lnTo>
                  <a:pt x="93650" y="16801"/>
                </a:lnTo>
                <a:lnTo>
                  <a:pt x="88578" y="6747"/>
                </a:lnTo>
                <a:lnTo>
                  <a:pt x="86667" y="3479"/>
                </a:lnTo>
                <a:lnTo>
                  <a:pt x="86057" y="0"/>
                </a:lnTo>
                <a:lnTo>
                  <a:pt x="84216" y="4711"/>
                </a:lnTo>
                <a:lnTo>
                  <a:pt x="85232" y="6959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87" name="object 387"/>
          <p:cNvSpPr/>
          <p:nvPr/>
        </p:nvSpPr>
        <p:spPr>
          <a:xfrm>
            <a:off x="4461354" y="1479296"/>
            <a:ext cx="79978" cy="83678"/>
          </a:xfrm>
          <a:custGeom>
            <a:avLst/>
            <a:gdLst/>
            <a:ahLst/>
            <a:cxnLst/>
            <a:rect l="l" t="t" r="r" b="b"/>
            <a:pathLst>
              <a:path w="94655" h="99034">
                <a:moveTo>
                  <a:pt x="47589" y="99034"/>
                </a:moveTo>
                <a:lnTo>
                  <a:pt x="56796" y="99034"/>
                </a:lnTo>
                <a:lnTo>
                  <a:pt x="58028" y="92697"/>
                </a:lnTo>
                <a:lnTo>
                  <a:pt x="58638" y="91668"/>
                </a:lnTo>
                <a:lnTo>
                  <a:pt x="59451" y="90436"/>
                </a:lnTo>
                <a:lnTo>
                  <a:pt x="58638" y="75298"/>
                </a:lnTo>
                <a:lnTo>
                  <a:pt x="59044" y="72440"/>
                </a:lnTo>
                <a:lnTo>
                  <a:pt x="59451" y="68961"/>
                </a:lnTo>
                <a:lnTo>
                  <a:pt x="62930" y="67119"/>
                </a:lnTo>
                <a:lnTo>
                  <a:pt x="64365" y="64655"/>
                </a:lnTo>
                <a:lnTo>
                  <a:pt x="65801" y="62001"/>
                </a:lnTo>
                <a:lnTo>
                  <a:pt x="65394" y="52793"/>
                </a:lnTo>
                <a:lnTo>
                  <a:pt x="69077" y="55245"/>
                </a:lnTo>
                <a:lnTo>
                  <a:pt x="76024" y="52184"/>
                </a:lnTo>
                <a:lnTo>
                  <a:pt x="71528" y="49923"/>
                </a:lnTo>
                <a:lnTo>
                  <a:pt x="68658" y="46863"/>
                </a:lnTo>
                <a:lnTo>
                  <a:pt x="82007" y="43312"/>
                </a:lnTo>
                <a:lnTo>
                  <a:pt x="92204" y="35667"/>
                </a:lnTo>
                <a:lnTo>
                  <a:pt x="94655" y="30899"/>
                </a:lnTo>
                <a:lnTo>
                  <a:pt x="93650" y="16801"/>
                </a:lnTo>
                <a:lnTo>
                  <a:pt x="88578" y="6747"/>
                </a:lnTo>
                <a:lnTo>
                  <a:pt x="87899" y="5524"/>
                </a:lnTo>
                <a:lnTo>
                  <a:pt x="86667" y="3479"/>
                </a:lnTo>
                <a:lnTo>
                  <a:pt x="86057" y="0"/>
                </a:lnTo>
                <a:lnTo>
                  <a:pt x="84216" y="4711"/>
                </a:lnTo>
                <a:lnTo>
                  <a:pt x="85232" y="6959"/>
                </a:lnTo>
                <a:lnTo>
                  <a:pt x="88809" y="15572"/>
                </a:lnTo>
                <a:lnTo>
                  <a:pt x="89942" y="28444"/>
                </a:lnTo>
                <a:lnTo>
                  <a:pt x="87899" y="32943"/>
                </a:lnTo>
                <a:lnTo>
                  <a:pt x="77692" y="38655"/>
                </a:lnTo>
                <a:lnTo>
                  <a:pt x="63083" y="40599"/>
                </a:lnTo>
                <a:lnTo>
                  <a:pt x="50082" y="40735"/>
                </a:lnTo>
                <a:lnTo>
                  <a:pt x="47589" y="40716"/>
                </a:lnTo>
                <a:lnTo>
                  <a:pt x="36149" y="40732"/>
                </a:lnTo>
                <a:lnTo>
                  <a:pt x="21370" y="39457"/>
                </a:lnTo>
                <a:lnTo>
                  <a:pt x="9381" y="34903"/>
                </a:lnTo>
                <a:lnTo>
                  <a:pt x="7482" y="32943"/>
                </a:lnTo>
                <a:lnTo>
                  <a:pt x="5306" y="20246"/>
                </a:lnTo>
                <a:lnTo>
                  <a:pt x="8921" y="9197"/>
                </a:lnTo>
                <a:lnTo>
                  <a:pt x="9946" y="6959"/>
                </a:lnTo>
                <a:lnTo>
                  <a:pt x="10962" y="4711"/>
                </a:lnTo>
                <a:lnTo>
                  <a:pt x="9324" y="0"/>
                </a:lnTo>
                <a:lnTo>
                  <a:pt x="8511" y="3479"/>
                </a:lnTo>
                <a:lnTo>
                  <a:pt x="7482" y="5524"/>
                </a:lnTo>
                <a:lnTo>
                  <a:pt x="3157" y="13418"/>
                </a:lnTo>
                <a:lnTo>
                  <a:pt x="0" y="27034"/>
                </a:lnTo>
                <a:lnTo>
                  <a:pt x="738" y="30899"/>
                </a:lnTo>
                <a:lnTo>
                  <a:pt x="8717" y="40867"/>
                </a:lnTo>
                <a:lnTo>
                  <a:pt x="21203" y="45776"/>
                </a:lnTo>
                <a:lnTo>
                  <a:pt x="26723" y="46863"/>
                </a:lnTo>
                <a:lnTo>
                  <a:pt x="23852" y="49923"/>
                </a:lnTo>
                <a:lnTo>
                  <a:pt x="19357" y="52184"/>
                </a:lnTo>
                <a:lnTo>
                  <a:pt x="26304" y="55245"/>
                </a:lnTo>
                <a:lnTo>
                  <a:pt x="29987" y="52793"/>
                </a:lnTo>
                <a:lnTo>
                  <a:pt x="29580" y="62001"/>
                </a:lnTo>
                <a:lnTo>
                  <a:pt x="31015" y="64655"/>
                </a:lnTo>
                <a:lnTo>
                  <a:pt x="32450" y="67119"/>
                </a:lnTo>
                <a:lnTo>
                  <a:pt x="35930" y="68961"/>
                </a:lnTo>
                <a:lnTo>
                  <a:pt x="36337" y="72440"/>
                </a:lnTo>
                <a:lnTo>
                  <a:pt x="36743" y="75298"/>
                </a:lnTo>
                <a:lnTo>
                  <a:pt x="35930" y="90436"/>
                </a:lnTo>
                <a:lnTo>
                  <a:pt x="36743" y="91668"/>
                </a:lnTo>
                <a:lnTo>
                  <a:pt x="37353" y="92697"/>
                </a:lnTo>
                <a:lnTo>
                  <a:pt x="38178" y="99034"/>
                </a:lnTo>
                <a:lnTo>
                  <a:pt x="47589" y="99034"/>
                </a:lnTo>
                <a:close/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88" name="object 388"/>
          <p:cNvSpPr/>
          <p:nvPr/>
        </p:nvSpPr>
        <p:spPr>
          <a:xfrm>
            <a:off x="4488599" y="1530473"/>
            <a:ext cx="3627" cy="4325"/>
          </a:xfrm>
          <a:custGeom>
            <a:avLst/>
            <a:gdLst/>
            <a:ahLst/>
            <a:cxnLst/>
            <a:rect l="l" t="t" r="r" b="b"/>
            <a:pathLst>
              <a:path w="4292" h="5118">
                <a:moveTo>
                  <a:pt x="3682" y="406"/>
                </a:moveTo>
                <a:lnTo>
                  <a:pt x="0" y="0"/>
                </a:lnTo>
                <a:lnTo>
                  <a:pt x="609" y="1231"/>
                </a:lnTo>
                <a:lnTo>
                  <a:pt x="1638" y="5118"/>
                </a:lnTo>
                <a:lnTo>
                  <a:pt x="4292" y="4914"/>
                </a:lnTo>
                <a:lnTo>
                  <a:pt x="3682" y="406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89" name="object 389"/>
          <p:cNvSpPr/>
          <p:nvPr/>
        </p:nvSpPr>
        <p:spPr>
          <a:xfrm>
            <a:off x="4488599" y="1530473"/>
            <a:ext cx="3627" cy="4325"/>
          </a:xfrm>
          <a:custGeom>
            <a:avLst/>
            <a:gdLst/>
            <a:ahLst/>
            <a:cxnLst/>
            <a:rect l="l" t="t" r="r" b="b"/>
            <a:pathLst>
              <a:path w="4292" h="5118">
                <a:moveTo>
                  <a:pt x="0" y="0"/>
                </a:moveTo>
                <a:lnTo>
                  <a:pt x="3682" y="406"/>
                </a:lnTo>
                <a:lnTo>
                  <a:pt x="4089" y="2654"/>
                </a:lnTo>
                <a:lnTo>
                  <a:pt x="4292" y="4914"/>
                </a:lnTo>
                <a:lnTo>
                  <a:pt x="2870" y="4914"/>
                </a:lnTo>
                <a:lnTo>
                  <a:pt x="1638" y="5118"/>
                </a:lnTo>
                <a:lnTo>
                  <a:pt x="812" y="4089"/>
                </a:lnTo>
                <a:lnTo>
                  <a:pt x="0" y="2857"/>
                </a:lnTo>
                <a:lnTo>
                  <a:pt x="609" y="1231"/>
                </a:lnTo>
                <a:lnTo>
                  <a:pt x="0" y="0"/>
                </a:lnTo>
                <a:close/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90" name="object 390"/>
          <p:cNvSpPr/>
          <p:nvPr/>
        </p:nvSpPr>
        <p:spPr>
          <a:xfrm>
            <a:off x="4511076" y="1530473"/>
            <a:ext cx="3627" cy="4325"/>
          </a:xfrm>
          <a:custGeom>
            <a:avLst/>
            <a:gdLst/>
            <a:ahLst/>
            <a:cxnLst/>
            <a:rect l="l" t="t" r="r" b="b"/>
            <a:pathLst>
              <a:path w="4292" h="5118">
                <a:moveTo>
                  <a:pt x="609" y="406"/>
                </a:moveTo>
                <a:lnTo>
                  <a:pt x="0" y="4914"/>
                </a:lnTo>
                <a:lnTo>
                  <a:pt x="2654" y="5118"/>
                </a:lnTo>
                <a:lnTo>
                  <a:pt x="3479" y="1231"/>
                </a:lnTo>
                <a:lnTo>
                  <a:pt x="4292" y="0"/>
                </a:lnTo>
                <a:lnTo>
                  <a:pt x="609" y="406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91" name="object 391"/>
          <p:cNvSpPr/>
          <p:nvPr/>
        </p:nvSpPr>
        <p:spPr>
          <a:xfrm>
            <a:off x="4511076" y="1530473"/>
            <a:ext cx="3627" cy="4325"/>
          </a:xfrm>
          <a:custGeom>
            <a:avLst/>
            <a:gdLst/>
            <a:ahLst/>
            <a:cxnLst/>
            <a:rect l="l" t="t" r="r" b="b"/>
            <a:pathLst>
              <a:path w="4292" h="5118">
                <a:moveTo>
                  <a:pt x="4292" y="0"/>
                </a:moveTo>
                <a:lnTo>
                  <a:pt x="609" y="406"/>
                </a:lnTo>
                <a:lnTo>
                  <a:pt x="203" y="2654"/>
                </a:lnTo>
                <a:lnTo>
                  <a:pt x="0" y="4914"/>
                </a:lnTo>
                <a:lnTo>
                  <a:pt x="1435" y="4914"/>
                </a:lnTo>
                <a:lnTo>
                  <a:pt x="2654" y="5118"/>
                </a:lnTo>
                <a:lnTo>
                  <a:pt x="3479" y="4089"/>
                </a:lnTo>
                <a:lnTo>
                  <a:pt x="4292" y="2857"/>
                </a:lnTo>
                <a:lnTo>
                  <a:pt x="3479" y="1231"/>
                </a:lnTo>
                <a:lnTo>
                  <a:pt x="4292" y="0"/>
                </a:lnTo>
                <a:close/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92" name="object 392"/>
          <p:cNvSpPr/>
          <p:nvPr/>
        </p:nvSpPr>
        <p:spPr>
          <a:xfrm>
            <a:off x="4462833" y="1505405"/>
            <a:ext cx="78494" cy="23921"/>
          </a:xfrm>
          <a:custGeom>
            <a:avLst/>
            <a:gdLst/>
            <a:ahLst/>
            <a:cxnLst/>
            <a:rect l="l" t="t" r="r" b="b"/>
            <a:pathLst>
              <a:path w="92900" h="28311">
                <a:moveTo>
                  <a:pt x="92900" y="0"/>
                </a:moveTo>
                <a:lnTo>
                  <a:pt x="89401" y="4371"/>
                </a:lnTo>
                <a:lnTo>
                  <a:pt x="89623" y="4292"/>
                </a:lnTo>
                <a:lnTo>
                  <a:pt x="92900" y="0"/>
                </a:lnTo>
                <a:close/>
              </a:path>
              <a:path w="92900" h="28311">
                <a:moveTo>
                  <a:pt x="59753" y="10223"/>
                </a:moveTo>
                <a:lnTo>
                  <a:pt x="50545" y="9817"/>
                </a:lnTo>
                <a:lnTo>
                  <a:pt x="30651" y="9707"/>
                </a:lnTo>
                <a:lnTo>
                  <a:pt x="16003" y="7774"/>
                </a:lnTo>
                <a:lnTo>
                  <a:pt x="5740" y="2044"/>
                </a:lnTo>
                <a:lnTo>
                  <a:pt x="3698" y="-2373"/>
                </a:lnTo>
                <a:lnTo>
                  <a:pt x="4680" y="-15288"/>
                </a:lnTo>
                <a:lnTo>
                  <a:pt x="8191" y="-23939"/>
                </a:lnTo>
                <a:lnTo>
                  <a:pt x="4711" y="-18008"/>
                </a:lnTo>
                <a:lnTo>
                  <a:pt x="4102" y="-16167"/>
                </a:lnTo>
                <a:lnTo>
                  <a:pt x="2666" y="-11658"/>
                </a:lnTo>
                <a:lnTo>
                  <a:pt x="0" y="-1638"/>
                </a:lnTo>
                <a:lnTo>
                  <a:pt x="5524" y="3276"/>
                </a:lnTo>
                <a:lnTo>
                  <a:pt x="10845" y="8394"/>
                </a:lnTo>
                <a:lnTo>
                  <a:pt x="18211" y="9817"/>
                </a:lnTo>
                <a:lnTo>
                  <a:pt x="28854" y="11658"/>
                </a:lnTo>
                <a:lnTo>
                  <a:pt x="32130" y="11658"/>
                </a:lnTo>
                <a:lnTo>
                  <a:pt x="31724" y="14935"/>
                </a:lnTo>
                <a:lnTo>
                  <a:pt x="33769" y="17805"/>
                </a:lnTo>
                <a:lnTo>
                  <a:pt x="37858" y="17805"/>
                </a:lnTo>
                <a:lnTo>
                  <a:pt x="35204" y="23113"/>
                </a:lnTo>
                <a:lnTo>
                  <a:pt x="35204" y="26593"/>
                </a:lnTo>
                <a:lnTo>
                  <a:pt x="40309" y="29463"/>
                </a:lnTo>
                <a:lnTo>
                  <a:pt x="40512" y="32334"/>
                </a:lnTo>
                <a:lnTo>
                  <a:pt x="40932" y="35191"/>
                </a:lnTo>
                <a:lnTo>
                  <a:pt x="40309" y="51358"/>
                </a:lnTo>
                <a:lnTo>
                  <a:pt x="40512" y="55041"/>
                </a:lnTo>
                <a:lnTo>
                  <a:pt x="40932" y="58521"/>
                </a:lnTo>
                <a:lnTo>
                  <a:pt x="39090" y="55854"/>
                </a:lnTo>
                <a:lnTo>
                  <a:pt x="39293" y="61582"/>
                </a:lnTo>
                <a:lnTo>
                  <a:pt x="39496" y="65062"/>
                </a:lnTo>
                <a:lnTo>
                  <a:pt x="40512" y="66903"/>
                </a:lnTo>
                <a:lnTo>
                  <a:pt x="43383" y="67932"/>
                </a:lnTo>
                <a:lnTo>
                  <a:pt x="45834" y="68135"/>
                </a:lnTo>
                <a:lnTo>
                  <a:pt x="52793" y="68135"/>
                </a:lnTo>
                <a:lnTo>
                  <a:pt x="55041" y="64452"/>
                </a:lnTo>
                <a:lnTo>
                  <a:pt x="56273" y="62204"/>
                </a:lnTo>
                <a:lnTo>
                  <a:pt x="53416" y="62814"/>
                </a:lnTo>
                <a:lnTo>
                  <a:pt x="52387" y="62001"/>
                </a:lnTo>
                <a:lnTo>
                  <a:pt x="54452" y="59424"/>
                </a:lnTo>
                <a:lnTo>
                  <a:pt x="54432" y="45891"/>
                </a:lnTo>
                <a:lnTo>
                  <a:pt x="55041" y="33350"/>
                </a:lnTo>
                <a:lnTo>
                  <a:pt x="56070" y="31102"/>
                </a:lnTo>
                <a:lnTo>
                  <a:pt x="61188" y="27825"/>
                </a:lnTo>
                <a:lnTo>
                  <a:pt x="63436" y="30899"/>
                </a:lnTo>
                <a:lnTo>
                  <a:pt x="63842" y="27216"/>
                </a:lnTo>
                <a:lnTo>
                  <a:pt x="63639" y="21894"/>
                </a:lnTo>
                <a:lnTo>
                  <a:pt x="67322" y="24345"/>
                </a:lnTo>
                <a:lnTo>
                  <a:pt x="74282" y="21285"/>
                </a:lnTo>
                <a:lnTo>
                  <a:pt x="69773" y="19024"/>
                </a:lnTo>
                <a:lnTo>
                  <a:pt x="66916" y="15963"/>
                </a:lnTo>
                <a:lnTo>
                  <a:pt x="72436" y="14877"/>
                </a:lnTo>
                <a:lnTo>
                  <a:pt x="84922" y="9968"/>
                </a:lnTo>
                <a:lnTo>
                  <a:pt x="89401" y="4371"/>
                </a:lnTo>
                <a:lnTo>
                  <a:pt x="83286" y="6553"/>
                </a:lnTo>
                <a:lnTo>
                  <a:pt x="75717" y="9004"/>
                </a:lnTo>
                <a:lnTo>
                  <a:pt x="68351" y="9207"/>
                </a:lnTo>
                <a:lnTo>
                  <a:pt x="59753" y="10223"/>
                </a:lnTo>
                <a:close/>
              </a:path>
            </a:pathLst>
          </a:custGeom>
          <a:solidFill>
            <a:srgbClr val="201E1E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93" name="object 393"/>
          <p:cNvSpPr/>
          <p:nvPr/>
        </p:nvSpPr>
        <p:spPr>
          <a:xfrm>
            <a:off x="4462833" y="1485178"/>
            <a:ext cx="78494" cy="77797"/>
          </a:xfrm>
          <a:custGeom>
            <a:avLst/>
            <a:gdLst/>
            <a:ahLst/>
            <a:cxnLst/>
            <a:rect l="l" t="t" r="r" b="b"/>
            <a:pathLst>
              <a:path w="92900" h="92075">
                <a:moveTo>
                  <a:pt x="92900" y="23939"/>
                </a:moveTo>
                <a:lnTo>
                  <a:pt x="84922" y="33907"/>
                </a:lnTo>
                <a:lnTo>
                  <a:pt x="72436" y="38817"/>
                </a:lnTo>
                <a:lnTo>
                  <a:pt x="66916" y="39903"/>
                </a:lnTo>
                <a:lnTo>
                  <a:pt x="69773" y="42964"/>
                </a:lnTo>
                <a:lnTo>
                  <a:pt x="74282" y="45224"/>
                </a:lnTo>
                <a:lnTo>
                  <a:pt x="67322" y="48285"/>
                </a:lnTo>
                <a:lnTo>
                  <a:pt x="63639" y="45834"/>
                </a:lnTo>
                <a:lnTo>
                  <a:pt x="63842" y="51155"/>
                </a:lnTo>
                <a:lnTo>
                  <a:pt x="63436" y="54838"/>
                </a:lnTo>
                <a:lnTo>
                  <a:pt x="61188" y="51765"/>
                </a:lnTo>
                <a:lnTo>
                  <a:pt x="56070" y="55041"/>
                </a:lnTo>
                <a:lnTo>
                  <a:pt x="55041" y="57289"/>
                </a:lnTo>
                <a:lnTo>
                  <a:pt x="54432" y="69830"/>
                </a:lnTo>
                <a:lnTo>
                  <a:pt x="54452" y="83364"/>
                </a:lnTo>
                <a:lnTo>
                  <a:pt x="54432" y="83680"/>
                </a:lnTo>
                <a:lnTo>
                  <a:pt x="54228" y="85737"/>
                </a:lnTo>
                <a:lnTo>
                  <a:pt x="52387" y="85940"/>
                </a:lnTo>
                <a:lnTo>
                  <a:pt x="53416" y="86753"/>
                </a:lnTo>
                <a:lnTo>
                  <a:pt x="56273" y="86144"/>
                </a:lnTo>
                <a:lnTo>
                  <a:pt x="55041" y="88391"/>
                </a:lnTo>
                <a:lnTo>
                  <a:pt x="52793" y="92074"/>
                </a:lnTo>
                <a:lnTo>
                  <a:pt x="45834" y="92074"/>
                </a:lnTo>
                <a:lnTo>
                  <a:pt x="44818" y="92074"/>
                </a:lnTo>
                <a:lnTo>
                  <a:pt x="44195" y="92074"/>
                </a:lnTo>
                <a:lnTo>
                  <a:pt x="43383" y="91871"/>
                </a:lnTo>
                <a:lnTo>
                  <a:pt x="40512" y="90843"/>
                </a:lnTo>
                <a:lnTo>
                  <a:pt x="39496" y="89001"/>
                </a:lnTo>
                <a:lnTo>
                  <a:pt x="39293" y="85521"/>
                </a:lnTo>
                <a:lnTo>
                  <a:pt x="39090" y="79794"/>
                </a:lnTo>
                <a:lnTo>
                  <a:pt x="40932" y="82461"/>
                </a:lnTo>
                <a:lnTo>
                  <a:pt x="40512" y="78981"/>
                </a:lnTo>
                <a:lnTo>
                  <a:pt x="40309" y="75298"/>
                </a:lnTo>
                <a:lnTo>
                  <a:pt x="40932" y="59131"/>
                </a:lnTo>
                <a:lnTo>
                  <a:pt x="40512" y="56273"/>
                </a:lnTo>
                <a:lnTo>
                  <a:pt x="40309" y="53403"/>
                </a:lnTo>
                <a:lnTo>
                  <a:pt x="35204" y="50533"/>
                </a:lnTo>
                <a:lnTo>
                  <a:pt x="35204" y="48691"/>
                </a:lnTo>
                <a:lnTo>
                  <a:pt x="35204" y="47053"/>
                </a:lnTo>
                <a:lnTo>
                  <a:pt x="37858" y="41744"/>
                </a:lnTo>
                <a:lnTo>
                  <a:pt x="33769" y="41744"/>
                </a:lnTo>
                <a:lnTo>
                  <a:pt x="32740" y="40309"/>
                </a:lnTo>
                <a:lnTo>
                  <a:pt x="31724" y="38874"/>
                </a:lnTo>
                <a:lnTo>
                  <a:pt x="32740" y="38468"/>
                </a:lnTo>
                <a:lnTo>
                  <a:pt x="32334" y="37033"/>
                </a:lnTo>
                <a:lnTo>
                  <a:pt x="32130" y="35598"/>
                </a:lnTo>
                <a:lnTo>
                  <a:pt x="28854" y="35598"/>
                </a:lnTo>
                <a:lnTo>
                  <a:pt x="18211" y="33756"/>
                </a:lnTo>
                <a:lnTo>
                  <a:pt x="10845" y="32334"/>
                </a:lnTo>
                <a:lnTo>
                  <a:pt x="5524" y="27216"/>
                </a:lnTo>
                <a:lnTo>
                  <a:pt x="0" y="22301"/>
                </a:lnTo>
                <a:lnTo>
                  <a:pt x="2666" y="12280"/>
                </a:lnTo>
                <a:lnTo>
                  <a:pt x="4102" y="7772"/>
                </a:lnTo>
                <a:lnTo>
                  <a:pt x="4711" y="5930"/>
                </a:lnTo>
                <a:lnTo>
                  <a:pt x="8191" y="0"/>
                </a:lnTo>
                <a:lnTo>
                  <a:pt x="4680" y="8651"/>
                </a:lnTo>
                <a:lnTo>
                  <a:pt x="3698" y="21565"/>
                </a:lnTo>
                <a:lnTo>
                  <a:pt x="5740" y="25984"/>
                </a:lnTo>
                <a:lnTo>
                  <a:pt x="16003" y="31713"/>
                </a:lnTo>
                <a:lnTo>
                  <a:pt x="30651" y="33647"/>
                </a:lnTo>
                <a:lnTo>
                  <a:pt x="43542" y="33774"/>
                </a:lnTo>
                <a:lnTo>
                  <a:pt x="45834" y="33756"/>
                </a:lnTo>
                <a:lnTo>
                  <a:pt x="50545" y="33756"/>
                </a:lnTo>
                <a:lnTo>
                  <a:pt x="59753" y="34162"/>
                </a:lnTo>
                <a:lnTo>
                  <a:pt x="68351" y="33146"/>
                </a:lnTo>
                <a:lnTo>
                  <a:pt x="75717" y="32943"/>
                </a:lnTo>
                <a:lnTo>
                  <a:pt x="83286" y="30492"/>
                </a:lnTo>
                <a:lnTo>
                  <a:pt x="89623" y="28232"/>
                </a:lnTo>
                <a:lnTo>
                  <a:pt x="92900" y="23939"/>
                </a:lnTo>
                <a:close/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94" name="object 394"/>
          <p:cNvSpPr/>
          <p:nvPr/>
        </p:nvSpPr>
        <p:spPr>
          <a:xfrm>
            <a:off x="4582998" y="1511281"/>
            <a:ext cx="1556" cy="12790"/>
          </a:xfrm>
          <a:custGeom>
            <a:avLst/>
            <a:gdLst/>
            <a:ahLst/>
            <a:cxnLst/>
            <a:rect l="l" t="t" r="r" b="b"/>
            <a:pathLst>
              <a:path w="1841" h="15138">
                <a:moveTo>
                  <a:pt x="812" y="6134"/>
                </a:moveTo>
                <a:lnTo>
                  <a:pt x="0" y="10642"/>
                </a:lnTo>
                <a:lnTo>
                  <a:pt x="203" y="15138"/>
                </a:lnTo>
                <a:lnTo>
                  <a:pt x="203" y="12890"/>
                </a:lnTo>
                <a:lnTo>
                  <a:pt x="609" y="10020"/>
                </a:lnTo>
                <a:lnTo>
                  <a:pt x="1841" y="7365"/>
                </a:lnTo>
                <a:lnTo>
                  <a:pt x="812" y="0"/>
                </a:lnTo>
                <a:lnTo>
                  <a:pt x="203" y="1231"/>
                </a:lnTo>
                <a:lnTo>
                  <a:pt x="812" y="6134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95" name="object 395"/>
          <p:cNvSpPr/>
          <p:nvPr/>
        </p:nvSpPr>
        <p:spPr>
          <a:xfrm>
            <a:off x="4582998" y="1511281"/>
            <a:ext cx="1556" cy="12790"/>
          </a:xfrm>
          <a:custGeom>
            <a:avLst/>
            <a:gdLst/>
            <a:ahLst/>
            <a:cxnLst/>
            <a:rect l="l" t="t" r="r" b="b"/>
            <a:pathLst>
              <a:path w="1841" h="15138">
                <a:moveTo>
                  <a:pt x="812" y="0"/>
                </a:moveTo>
                <a:lnTo>
                  <a:pt x="1016" y="609"/>
                </a:lnTo>
                <a:lnTo>
                  <a:pt x="0" y="609"/>
                </a:lnTo>
                <a:lnTo>
                  <a:pt x="203" y="1231"/>
                </a:lnTo>
                <a:lnTo>
                  <a:pt x="812" y="6134"/>
                </a:lnTo>
                <a:lnTo>
                  <a:pt x="0" y="10642"/>
                </a:lnTo>
                <a:lnTo>
                  <a:pt x="203" y="15138"/>
                </a:lnTo>
                <a:lnTo>
                  <a:pt x="203" y="12890"/>
                </a:lnTo>
                <a:lnTo>
                  <a:pt x="609" y="10020"/>
                </a:lnTo>
                <a:lnTo>
                  <a:pt x="1841" y="7365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96" name="object 396"/>
          <p:cNvSpPr/>
          <p:nvPr/>
        </p:nvSpPr>
        <p:spPr>
          <a:xfrm>
            <a:off x="4588351" y="1516297"/>
            <a:ext cx="1040" cy="8638"/>
          </a:xfrm>
          <a:custGeom>
            <a:avLst/>
            <a:gdLst/>
            <a:ahLst/>
            <a:cxnLst/>
            <a:rect l="l" t="t" r="r" b="b"/>
            <a:pathLst>
              <a:path w="1231" h="10223">
                <a:moveTo>
                  <a:pt x="1028" y="2857"/>
                </a:moveTo>
                <a:lnTo>
                  <a:pt x="1231" y="0"/>
                </a:lnTo>
                <a:lnTo>
                  <a:pt x="419" y="2654"/>
                </a:lnTo>
                <a:lnTo>
                  <a:pt x="419" y="5727"/>
                </a:lnTo>
                <a:lnTo>
                  <a:pt x="0" y="8394"/>
                </a:lnTo>
                <a:lnTo>
                  <a:pt x="825" y="10223"/>
                </a:lnTo>
                <a:lnTo>
                  <a:pt x="622" y="6337"/>
                </a:lnTo>
                <a:lnTo>
                  <a:pt x="1028" y="2857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97" name="object 397"/>
          <p:cNvSpPr/>
          <p:nvPr/>
        </p:nvSpPr>
        <p:spPr>
          <a:xfrm>
            <a:off x="4588007" y="1516297"/>
            <a:ext cx="1898" cy="8638"/>
          </a:xfrm>
          <a:custGeom>
            <a:avLst/>
            <a:gdLst/>
            <a:ahLst/>
            <a:cxnLst/>
            <a:rect l="l" t="t" r="r" b="b"/>
            <a:pathLst>
              <a:path w="2247" h="10223">
                <a:moveTo>
                  <a:pt x="1638" y="0"/>
                </a:moveTo>
                <a:lnTo>
                  <a:pt x="1231" y="203"/>
                </a:lnTo>
                <a:lnTo>
                  <a:pt x="1231" y="812"/>
                </a:lnTo>
                <a:lnTo>
                  <a:pt x="1435" y="1016"/>
                </a:lnTo>
                <a:lnTo>
                  <a:pt x="2247" y="2044"/>
                </a:lnTo>
                <a:lnTo>
                  <a:pt x="1028" y="1638"/>
                </a:lnTo>
                <a:lnTo>
                  <a:pt x="1435" y="2857"/>
                </a:lnTo>
                <a:lnTo>
                  <a:pt x="2044" y="3682"/>
                </a:lnTo>
                <a:lnTo>
                  <a:pt x="1638" y="5118"/>
                </a:lnTo>
                <a:lnTo>
                  <a:pt x="1028" y="6337"/>
                </a:lnTo>
                <a:lnTo>
                  <a:pt x="0" y="8178"/>
                </a:lnTo>
                <a:lnTo>
                  <a:pt x="203" y="7975"/>
                </a:lnTo>
                <a:lnTo>
                  <a:pt x="1231" y="10223"/>
                </a:lnTo>
                <a:lnTo>
                  <a:pt x="609" y="8801"/>
                </a:lnTo>
                <a:lnTo>
                  <a:pt x="406" y="8394"/>
                </a:lnTo>
                <a:lnTo>
                  <a:pt x="825" y="5727"/>
                </a:lnTo>
                <a:lnTo>
                  <a:pt x="825" y="5524"/>
                </a:lnTo>
                <a:lnTo>
                  <a:pt x="609" y="4292"/>
                </a:lnTo>
                <a:lnTo>
                  <a:pt x="1028" y="4495"/>
                </a:lnTo>
                <a:lnTo>
                  <a:pt x="825" y="2654"/>
                </a:lnTo>
                <a:lnTo>
                  <a:pt x="1638" y="1841"/>
                </a:lnTo>
                <a:lnTo>
                  <a:pt x="0" y="406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98" name="object 398"/>
          <p:cNvSpPr/>
          <p:nvPr/>
        </p:nvSpPr>
        <p:spPr>
          <a:xfrm>
            <a:off x="4601492" y="1517160"/>
            <a:ext cx="1898" cy="7780"/>
          </a:xfrm>
          <a:custGeom>
            <a:avLst/>
            <a:gdLst/>
            <a:ahLst/>
            <a:cxnLst/>
            <a:rect l="l" t="t" r="r" b="b"/>
            <a:pathLst>
              <a:path w="2247" h="9207">
                <a:moveTo>
                  <a:pt x="1638" y="406"/>
                </a:moveTo>
                <a:lnTo>
                  <a:pt x="0" y="0"/>
                </a:lnTo>
                <a:lnTo>
                  <a:pt x="609" y="2870"/>
                </a:lnTo>
                <a:lnTo>
                  <a:pt x="1231" y="6134"/>
                </a:lnTo>
                <a:lnTo>
                  <a:pt x="1231" y="6553"/>
                </a:lnTo>
                <a:lnTo>
                  <a:pt x="1435" y="9207"/>
                </a:lnTo>
                <a:lnTo>
                  <a:pt x="1638" y="5524"/>
                </a:lnTo>
                <a:lnTo>
                  <a:pt x="2247" y="4495"/>
                </a:lnTo>
                <a:lnTo>
                  <a:pt x="1638" y="406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399" name="object 399"/>
          <p:cNvSpPr/>
          <p:nvPr/>
        </p:nvSpPr>
        <p:spPr>
          <a:xfrm>
            <a:off x="4601321" y="1517160"/>
            <a:ext cx="2070" cy="7780"/>
          </a:xfrm>
          <a:custGeom>
            <a:avLst/>
            <a:gdLst/>
            <a:ahLst/>
            <a:cxnLst/>
            <a:rect l="l" t="t" r="r" b="b"/>
            <a:pathLst>
              <a:path w="2451" h="9207">
                <a:moveTo>
                  <a:pt x="203" y="0"/>
                </a:moveTo>
                <a:lnTo>
                  <a:pt x="0" y="1028"/>
                </a:lnTo>
                <a:lnTo>
                  <a:pt x="406" y="2044"/>
                </a:lnTo>
                <a:lnTo>
                  <a:pt x="812" y="2870"/>
                </a:lnTo>
                <a:lnTo>
                  <a:pt x="1016" y="4495"/>
                </a:lnTo>
                <a:lnTo>
                  <a:pt x="1231" y="4914"/>
                </a:lnTo>
                <a:lnTo>
                  <a:pt x="1435" y="6134"/>
                </a:lnTo>
                <a:lnTo>
                  <a:pt x="1435" y="7772"/>
                </a:lnTo>
                <a:lnTo>
                  <a:pt x="1435" y="6553"/>
                </a:lnTo>
                <a:lnTo>
                  <a:pt x="1638" y="9207"/>
                </a:lnTo>
                <a:lnTo>
                  <a:pt x="1841" y="5524"/>
                </a:lnTo>
                <a:lnTo>
                  <a:pt x="2451" y="4495"/>
                </a:lnTo>
                <a:lnTo>
                  <a:pt x="1841" y="406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00" name="object 400"/>
          <p:cNvSpPr/>
          <p:nvPr/>
        </p:nvSpPr>
        <p:spPr>
          <a:xfrm>
            <a:off x="4610137" y="1518548"/>
            <a:ext cx="2414" cy="8122"/>
          </a:xfrm>
          <a:custGeom>
            <a:avLst/>
            <a:gdLst/>
            <a:ahLst/>
            <a:cxnLst/>
            <a:rect l="l" t="t" r="r" b="b"/>
            <a:pathLst>
              <a:path w="2857" h="9613">
                <a:moveTo>
                  <a:pt x="2857" y="9613"/>
                </a:moveTo>
                <a:lnTo>
                  <a:pt x="2403" y="8331"/>
                </a:lnTo>
                <a:lnTo>
                  <a:pt x="1841" y="9613"/>
                </a:lnTo>
                <a:lnTo>
                  <a:pt x="2857" y="9613"/>
                </a:lnTo>
                <a:close/>
              </a:path>
              <a:path w="2857" h="9613">
                <a:moveTo>
                  <a:pt x="2403" y="8331"/>
                </a:moveTo>
                <a:lnTo>
                  <a:pt x="3276" y="6337"/>
                </a:lnTo>
                <a:lnTo>
                  <a:pt x="2654" y="6946"/>
                </a:lnTo>
                <a:lnTo>
                  <a:pt x="2654" y="3683"/>
                </a:lnTo>
                <a:lnTo>
                  <a:pt x="1841" y="0"/>
                </a:lnTo>
                <a:lnTo>
                  <a:pt x="0" y="609"/>
                </a:lnTo>
                <a:lnTo>
                  <a:pt x="1638" y="4089"/>
                </a:lnTo>
                <a:lnTo>
                  <a:pt x="1841" y="6743"/>
                </a:lnTo>
                <a:lnTo>
                  <a:pt x="2403" y="8331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01" name="object 401"/>
          <p:cNvSpPr/>
          <p:nvPr/>
        </p:nvSpPr>
        <p:spPr>
          <a:xfrm>
            <a:off x="4609966" y="1517506"/>
            <a:ext cx="2939" cy="9163"/>
          </a:xfrm>
          <a:custGeom>
            <a:avLst/>
            <a:gdLst/>
            <a:ahLst/>
            <a:cxnLst/>
            <a:rect l="l" t="t" r="r" b="b"/>
            <a:pathLst>
              <a:path w="3479" h="10845">
                <a:moveTo>
                  <a:pt x="203" y="1841"/>
                </a:moveTo>
                <a:lnTo>
                  <a:pt x="0" y="3276"/>
                </a:lnTo>
                <a:lnTo>
                  <a:pt x="1016" y="4292"/>
                </a:lnTo>
                <a:lnTo>
                  <a:pt x="1841" y="5321"/>
                </a:lnTo>
                <a:lnTo>
                  <a:pt x="2654" y="6553"/>
                </a:lnTo>
                <a:lnTo>
                  <a:pt x="2044" y="7975"/>
                </a:lnTo>
                <a:lnTo>
                  <a:pt x="2451" y="9207"/>
                </a:lnTo>
                <a:lnTo>
                  <a:pt x="3060" y="10845"/>
                </a:lnTo>
                <a:lnTo>
                  <a:pt x="2247" y="9004"/>
                </a:lnTo>
                <a:lnTo>
                  <a:pt x="2044" y="10845"/>
                </a:lnTo>
                <a:lnTo>
                  <a:pt x="3479" y="7569"/>
                </a:lnTo>
                <a:lnTo>
                  <a:pt x="2857" y="8178"/>
                </a:lnTo>
                <a:lnTo>
                  <a:pt x="2857" y="4914"/>
                </a:lnTo>
                <a:lnTo>
                  <a:pt x="2857" y="4711"/>
                </a:lnTo>
                <a:lnTo>
                  <a:pt x="2247" y="4292"/>
                </a:lnTo>
                <a:lnTo>
                  <a:pt x="2044" y="3886"/>
                </a:lnTo>
                <a:lnTo>
                  <a:pt x="1841" y="2654"/>
                </a:lnTo>
                <a:lnTo>
                  <a:pt x="2044" y="1231"/>
                </a:lnTo>
                <a:lnTo>
                  <a:pt x="2044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02" name="object 402"/>
          <p:cNvSpPr/>
          <p:nvPr/>
        </p:nvSpPr>
        <p:spPr>
          <a:xfrm>
            <a:off x="4634690" y="1516297"/>
            <a:ext cx="1212" cy="7780"/>
          </a:xfrm>
          <a:custGeom>
            <a:avLst/>
            <a:gdLst/>
            <a:ahLst/>
            <a:cxnLst/>
            <a:rect l="l" t="t" r="r" b="b"/>
            <a:pathLst>
              <a:path w="1435" h="9207">
                <a:moveTo>
                  <a:pt x="1435" y="1435"/>
                </a:moveTo>
                <a:lnTo>
                  <a:pt x="406" y="0"/>
                </a:lnTo>
                <a:lnTo>
                  <a:pt x="203" y="3073"/>
                </a:lnTo>
                <a:lnTo>
                  <a:pt x="0" y="6337"/>
                </a:lnTo>
                <a:lnTo>
                  <a:pt x="1219" y="9207"/>
                </a:lnTo>
                <a:lnTo>
                  <a:pt x="203" y="6540"/>
                </a:lnTo>
                <a:lnTo>
                  <a:pt x="1435" y="4089"/>
                </a:lnTo>
                <a:lnTo>
                  <a:pt x="1435" y="1435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03" name="object 403"/>
          <p:cNvSpPr/>
          <p:nvPr/>
        </p:nvSpPr>
        <p:spPr>
          <a:xfrm>
            <a:off x="4634690" y="1516297"/>
            <a:ext cx="1212" cy="7780"/>
          </a:xfrm>
          <a:custGeom>
            <a:avLst/>
            <a:gdLst/>
            <a:ahLst/>
            <a:cxnLst/>
            <a:rect l="l" t="t" r="r" b="b"/>
            <a:pathLst>
              <a:path w="1435" h="9207">
                <a:moveTo>
                  <a:pt x="406" y="0"/>
                </a:moveTo>
                <a:lnTo>
                  <a:pt x="203" y="3073"/>
                </a:lnTo>
                <a:lnTo>
                  <a:pt x="0" y="6337"/>
                </a:lnTo>
                <a:lnTo>
                  <a:pt x="1219" y="9207"/>
                </a:lnTo>
                <a:lnTo>
                  <a:pt x="203" y="6540"/>
                </a:lnTo>
                <a:lnTo>
                  <a:pt x="1435" y="4089"/>
                </a:lnTo>
                <a:lnTo>
                  <a:pt x="1435" y="1435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04" name="object 404"/>
          <p:cNvSpPr/>
          <p:nvPr/>
        </p:nvSpPr>
        <p:spPr>
          <a:xfrm>
            <a:off x="4644023" y="1517505"/>
            <a:ext cx="1556" cy="7951"/>
          </a:xfrm>
          <a:custGeom>
            <a:avLst/>
            <a:gdLst/>
            <a:ahLst/>
            <a:cxnLst/>
            <a:rect l="l" t="t" r="r" b="b"/>
            <a:pathLst>
              <a:path w="1841" h="9410">
                <a:moveTo>
                  <a:pt x="1413" y="2203"/>
                </a:moveTo>
                <a:lnTo>
                  <a:pt x="1016" y="3682"/>
                </a:lnTo>
                <a:lnTo>
                  <a:pt x="1237" y="4776"/>
                </a:lnTo>
                <a:lnTo>
                  <a:pt x="1841" y="2870"/>
                </a:lnTo>
                <a:lnTo>
                  <a:pt x="1413" y="2203"/>
                </a:lnTo>
                <a:close/>
              </a:path>
              <a:path w="1841" h="9410">
                <a:moveTo>
                  <a:pt x="1237" y="4776"/>
                </a:moveTo>
                <a:lnTo>
                  <a:pt x="609" y="6756"/>
                </a:lnTo>
                <a:lnTo>
                  <a:pt x="1638" y="9410"/>
                </a:lnTo>
                <a:lnTo>
                  <a:pt x="1638" y="6756"/>
                </a:lnTo>
                <a:lnTo>
                  <a:pt x="1237" y="4776"/>
                </a:lnTo>
                <a:close/>
              </a:path>
              <a:path w="1841" h="9410">
                <a:moveTo>
                  <a:pt x="1841" y="609"/>
                </a:moveTo>
                <a:lnTo>
                  <a:pt x="0" y="0"/>
                </a:lnTo>
                <a:lnTo>
                  <a:pt x="1413" y="2203"/>
                </a:lnTo>
                <a:lnTo>
                  <a:pt x="1841" y="609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05" name="object 405"/>
          <p:cNvSpPr/>
          <p:nvPr/>
        </p:nvSpPr>
        <p:spPr>
          <a:xfrm>
            <a:off x="4644023" y="1517505"/>
            <a:ext cx="1556" cy="7951"/>
          </a:xfrm>
          <a:custGeom>
            <a:avLst/>
            <a:gdLst/>
            <a:ahLst/>
            <a:cxnLst/>
            <a:rect l="l" t="t" r="r" b="b"/>
            <a:pathLst>
              <a:path w="1841" h="9410">
                <a:moveTo>
                  <a:pt x="0" y="0"/>
                </a:moveTo>
                <a:lnTo>
                  <a:pt x="1841" y="2870"/>
                </a:lnTo>
                <a:lnTo>
                  <a:pt x="609" y="6756"/>
                </a:lnTo>
                <a:lnTo>
                  <a:pt x="1638" y="9410"/>
                </a:lnTo>
                <a:lnTo>
                  <a:pt x="1638" y="6756"/>
                </a:lnTo>
                <a:lnTo>
                  <a:pt x="1016" y="3682"/>
                </a:lnTo>
                <a:lnTo>
                  <a:pt x="1841" y="609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06" name="object 406"/>
          <p:cNvSpPr/>
          <p:nvPr/>
        </p:nvSpPr>
        <p:spPr>
          <a:xfrm>
            <a:off x="4655778" y="1518024"/>
            <a:ext cx="1556" cy="6910"/>
          </a:xfrm>
          <a:custGeom>
            <a:avLst/>
            <a:gdLst/>
            <a:ahLst/>
            <a:cxnLst/>
            <a:rect l="l" t="t" r="r" b="b"/>
            <a:pathLst>
              <a:path w="1841" h="8178">
                <a:moveTo>
                  <a:pt x="1028" y="2775"/>
                </a:moveTo>
                <a:lnTo>
                  <a:pt x="1028" y="5321"/>
                </a:lnTo>
                <a:lnTo>
                  <a:pt x="1841" y="8178"/>
                </a:lnTo>
                <a:lnTo>
                  <a:pt x="1841" y="5524"/>
                </a:lnTo>
                <a:lnTo>
                  <a:pt x="1028" y="2775"/>
                </a:lnTo>
                <a:close/>
              </a:path>
              <a:path w="1841" h="8178">
                <a:moveTo>
                  <a:pt x="878" y="2266"/>
                </a:moveTo>
                <a:lnTo>
                  <a:pt x="812" y="2044"/>
                </a:lnTo>
                <a:lnTo>
                  <a:pt x="0" y="0"/>
                </a:lnTo>
                <a:lnTo>
                  <a:pt x="878" y="2266"/>
                </a:lnTo>
                <a:close/>
              </a:path>
              <a:path w="1841" h="8178">
                <a:moveTo>
                  <a:pt x="1028" y="2654"/>
                </a:moveTo>
                <a:lnTo>
                  <a:pt x="878" y="2266"/>
                </a:lnTo>
                <a:lnTo>
                  <a:pt x="1028" y="2775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07" name="object 407"/>
          <p:cNvSpPr/>
          <p:nvPr/>
        </p:nvSpPr>
        <p:spPr>
          <a:xfrm>
            <a:off x="4655779" y="1518024"/>
            <a:ext cx="1727" cy="6910"/>
          </a:xfrm>
          <a:custGeom>
            <a:avLst/>
            <a:gdLst/>
            <a:ahLst/>
            <a:cxnLst/>
            <a:rect l="l" t="t" r="r" b="b"/>
            <a:pathLst>
              <a:path w="2044" h="8178">
                <a:moveTo>
                  <a:pt x="0" y="0"/>
                </a:moveTo>
                <a:lnTo>
                  <a:pt x="812" y="812"/>
                </a:lnTo>
                <a:lnTo>
                  <a:pt x="812" y="1841"/>
                </a:lnTo>
                <a:lnTo>
                  <a:pt x="1028" y="2654"/>
                </a:lnTo>
                <a:lnTo>
                  <a:pt x="1028" y="3886"/>
                </a:lnTo>
                <a:lnTo>
                  <a:pt x="1028" y="5321"/>
                </a:lnTo>
                <a:lnTo>
                  <a:pt x="1231" y="5727"/>
                </a:lnTo>
                <a:lnTo>
                  <a:pt x="2044" y="6553"/>
                </a:lnTo>
                <a:lnTo>
                  <a:pt x="1028" y="7365"/>
                </a:lnTo>
                <a:lnTo>
                  <a:pt x="1841" y="8178"/>
                </a:lnTo>
                <a:lnTo>
                  <a:pt x="1435" y="7365"/>
                </a:lnTo>
                <a:lnTo>
                  <a:pt x="1841" y="5524"/>
                </a:lnTo>
                <a:lnTo>
                  <a:pt x="2044" y="4495"/>
                </a:lnTo>
                <a:lnTo>
                  <a:pt x="2044" y="3073"/>
                </a:lnTo>
                <a:lnTo>
                  <a:pt x="812" y="2044"/>
                </a:lnTo>
                <a:lnTo>
                  <a:pt x="2044" y="812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08" name="object 408"/>
          <p:cNvSpPr/>
          <p:nvPr/>
        </p:nvSpPr>
        <p:spPr>
          <a:xfrm>
            <a:off x="4659930" y="1518024"/>
            <a:ext cx="1384" cy="5537"/>
          </a:xfrm>
          <a:custGeom>
            <a:avLst/>
            <a:gdLst/>
            <a:ahLst/>
            <a:cxnLst/>
            <a:rect l="l" t="t" r="r" b="b"/>
            <a:pathLst>
              <a:path w="1638" h="6553">
                <a:moveTo>
                  <a:pt x="1638" y="2044"/>
                </a:moveTo>
                <a:lnTo>
                  <a:pt x="0" y="0"/>
                </a:lnTo>
                <a:lnTo>
                  <a:pt x="1028" y="3479"/>
                </a:lnTo>
                <a:lnTo>
                  <a:pt x="812" y="6553"/>
                </a:lnTo>
                <a:lnTo>
                  <a:pt x="1638" y="2044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09" name="object 409"/>
          <p:cNvSpPr/>
          <p:nvPr/>
        </p:nvSpPr>
        <p:spPr>
          <a:xfrm>
            <a:off x="4659930" y="1517852"/>
            <a:ext cx="1727" cy="5709"/>
          </a:xfrm>
          <a:custGeom>
            <a:avLst/>
            <a:gdLst/>
            <a:ahLst/>
            <a:cxnLst/>
            <a:rect l="l" t="t" r="r" b="b"/>
            <a:pathLst>
              <a:path w="2044" h="6756">
                <a:moveTo>
                  <a:pt x="0" y="203"/>
                </a:moveTo>
                <a:lnTo>
                  <a:pt x="0" y="1231"/>
                </a:lnTo>
                <a:lnTo>
                  <a:pt x="203" y="1841"/>
                </a:lnTo>
                <a:lnTo>
                  <a:pt x="609" y="2451"/>
                </a:lnTo>
                <a:lnTo>
                  <a:pt x="1028" y="3683"/>
                </a:lnTo>
                <a:lnTo>
                  <a:pt x="812" y="5321"/>
                </a:lnTo>
                <a:lnTo>
                  <a:pt x="812" y="6756"/>
                </a:lnTo>
                <a:lnTo>
                  <a:pt x="2044" y="4699"/>
                </a:lnTo>
                <a:lnTo>
                  <a:pt x="1638" y="2247"/>
                </a:lnTo>
                <a:lnTo>
                  <a:pt x="1435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10" name="object 410"/>
          <p:cNvSpPr/>
          <p:nvPr/>
        </p:nvSpPr>
        <p:spPr>
          <a:xfrm>
            <a:off x="4663041" y="1517507"/>
            <a:ext cx="2253" cy="8466"/>
          </a:xfrm>
          <a:custGeom>
            <a:avLst/>
            <a:gdLst/>
            <a:ahLst/>
            <a:cxnLst/>
            <a:rect l="l" t="t" r="r" b="b"/>
            <a:pathLst>
              <a:path w="2666" h="10020">
                <a:moveTo>
                  <a:pt x="1638" y="6959"/>
                </a:moveTo>
                <a:lnTo>
                  <a:pt x="2667" y="3479"/>
                </a:lnTo>
                <a:lnTo>
                  <a:pt x="1231" y="3479"/>
                </a:lnTo>
                <a:lnTo>
                  <a:pt x="2044" y="0"/>
                </a:lnTo>
                <a:lnTo>
                  <a:pt x="0" y="406"/>
                </a:lnTo>
                <a:lnTo>
                  <a:pt x="1028" y="3276"/>
                </a:lnTo>
                <a:lnTo>
                  <a:pt x="1435" y="6743"/>
                </a:lnTo>
                <a:lnTo>
                  <a:pt x="406" y="6743"/>
                </a:lnTo>
                <a:lnTo>
                  <a:pt x="1841" y="10020"/>
                </a:lnTo>
                <a:lnTo>
                  <a:pt x="1638" y="6959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11" name="object 411"/>
          <p:cNvSpPr/>
          <p:nvPr/>
        </p:nvSpPr>
        <p:spPr>
          <a:xfrm>
            <a:off x="4663041" y="1517507"/>
            <a:ext cx="2253" cy="8638"/>
          </a:xfrm>
          <a:custGeom>
            <a:avLst/>
            <a:gdLst/>
            <a:ahLst/>
            <a:cxnLst/>
            <a:rect l="l" t="t" r="r" b="b"/>
            <a:pathLst>
              <a:path w="2666" h="10223">
                <a:moveTo>
                  <a:pt x="0" y="406"/>
                </a:moveTo>
                <a:lnTo>
                  <a:pt x="0" y="1435"/>
                </a:lnTo>
                <a:lnTo>
                  <a:pt x="1028" y="2451"/>
                </a:lnTo>
                <a:lnTo>
                  <a:pt x="1028" y="3276"/>
                </a:lnTo>
                <a:lnTo>
                  <a:pt x="1435" y="6743"/>
                </a:lnTo>
                <a:lnTo>
                  <a:pt x="406" y="6743"/>
                </a:lnTo>
                <a:lnTo>
                  <a:pt x="1841" y="10020"/>
                </a:lnTo>
                <a:lnTo>
                  <a:pt x="1435" y="10223"/>
                </a:lnTo>
                <a:lnTo>
                  <a:pt x="1231" y="10020"/>
                </a:lnTo>
                <a:lnTo>
                  <a:pt x="1231" y="9817"/>
                </a:lnTo>
                <a:lnTo>
                  <a:pt x="1028" y="8801"/>
                </a:lnTo>
                <a:lnTo>
                  <a:pt x="1435" y="7772"/>
                </a:lnTo>
                <a:lnTo>
                  <a:pt x="1638" y="6959"/>
                </a:lnTo>
                <a:lnTo>
                  <a:pt x="2667" y="3479"/>
                </a:lnTo>
                <a:lnTo>
                  <a:pt x="1231" y="3479"/>
                </a:lnTo>
                <a:lnTo>
                  <a:pt x="2044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12" name="object 412"/>
          <p:cNvSpPr/>
          <p:nvPr/>
        </p:nvSpPr>
        <p:spPr>
          <a:xfrm>
            <a:off x="4667708" y="1516643"/>
            <a:ext cx="1384" cy="6051"/>
          </a:xfrm>
          <a:custGeom>
            <a:avLst/>
            <a:gdLst/>
            <a:ahLst/>
            <a:cxnLst/>
            <a:rect l="l" t="t" r="r" b="b"/>
            <a:pathLst>
              <a:path w="1638" h="7162">
                <a:moveTo>
                  <a:pt x="1435" y="0"/>
                </a:moveTo>
                <a:lnTo>
                  <a:pt x="0" y="406"/>
                </a:lnTo>
                <a:lnTo>
                  <a:pt x="609" y="3073"/>
                </a:lnTo>
                <a:lnTo>
                  <a:pt x="203" y="7162"/>
                </a:lnTo>
                <a:lnTo>
                  <a:pt x="1231" y="6134"/>
                </a:lnTo>
                <a:lnTo>
                  <a:pt x="1638" y="2857"/>
                </a:lnTo>
                <a:lnTo>
                  <a:pt x="1435" y="0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13" name="object 413"/>
          <p:cNvSpPr/>
          <p:nvPr/>
        </p:nvSpPr>
        <p:spPr>
          <a:xfrm>
            <a:off x="4667708" y="1516644"/>
            <a:ext cx="1384" cy="7253"/>
          </a:xfrm>
          <a:custGeom>
            <a:avLst/>
            <a:gdLst/>
            <a:ahLst/>
            <a:cxnLst/>
            <a:rect l="l" t="t" r="r" b="b"/>
            <a:pathLst>
              <a:path w="1638" h="8585">
                <a:moveTo>
                  <a:pt x="0" y="406"/>
                </a:moveTo>
                <a:lnTo>
                  <a:pt x="203" y="1638"/>
                </a:lnTo>
                <a:lnTo>
                  <a:pt x="609" y="3073"/>
                </a:lnTo>
                <a:lnTo>
                  <a:pt x="1028" y="3886"/>
                </a:lnTo>
                <a:lnTo>
                  <a:pt x="1435" y="5321"/>
                </a:lnTo>
                <a:lnTo>
                  <a:pt x="203" y="7162"/>
                </a:lnTo>
                <a:lnTo>
                  <a:pt x="1028" y="8585"/>
                </a:lnTo>
                <a:lnTo>
                  <a:pt x="1231" y="6134"/>
                </a:lnTo>
                <a:lnTo>
                  <a:pt x="1638" y="2857"/>
                </a:lnTo>
                <a:lnTo>
                  <a:pt x="1435" y="0"/>
                </a:lnTo>
                <a:lnTo>
                  <a:pt x="1231" y="203"/>
                </a:lnTo>
                <a:lnTo>
                  <a:pt x="1231" y="406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14" name="object 414"/>
          <p:cNvSpPr/>
          <p:nvPr/>
        </p:nvSpPr>
        <p:spPr>
          <a:xfrm>
            <a:off x="4650425" y="1518027"/>
            <a:ext cx="1727" cy="7253"/>
          </a:xfrm>
          <a:custGeom>
            <a:avLst/>
            <a:gdLst/>
            <a:ahLst/>
            <a:cxnLst/>
            <a:rect l="l" t="t" r="r" b="b"/>
            <a:pathLst>
              <a:path w="2044" h="8585">
                <a:moveTo>
                  <a:pt x="609" y="406"/>
                </a:moveTo>
                <a:lnTo>
                  <a:pt x="0" y="3886"/>
                </a:lnTo>
                <a:lnTo>
                  <a:pt x="812" y="8178"/>
                </a:lnTo>
                <a:lnTo>
                  <a:pt x="1422" y="8585"/>
                </a:lnTo>
                <a:lnTo>
                  <a:pt x="1219" y="4292"/>
                </a:lnTo>
                <a:lnTo>
                  <a:pt x="1841" y="4495"/>
                </a:lnTo>
                <a:lnTo>
                  <a:pt x="2044" y="0"/>
                </a:lnTo>
                <a:lnTo>
                  <a:pt x="609" y="406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15" name="object 415"/>
          <p:cNvSpPr/>
          <p:nvPr/>
        </p:nvSpPr>
        <p:spPr>
          <a:xfrm>
            <a:off x="4650425" y="1518027"/>
            <a:ext cx="2070" cy="8466"/>
          </a:xfrm>
          <a:custGeom>
            <a:avLst/>
            <a:gdLst/>
            <a:ahLst/>
            <a:cxnLst/>
            <a:rect l="l" t="t" r="r" b="b"/>
            <a:pathLst>
              <a:path w="2451" h="10020">
                <a:moveTo>
                  <a:pt x="609" y="406"/>
                </a:moveTo>
                <a:lnTo>
                  <a:pt x="1841" y="1435"/>
                </a:lnTo>
                <a:lnTo>
                  <a:pt x="0" y="3886"/>
                </a:lnTo>
                <a:lnTo>
                  <a:pt x="812" y="8178"/>
                </a:lnTo>
                <a:lnTo>
                  <a:pt x="812" y="9004"/>
                </a:lnTo>
                <a:lnTo>
                  <a:pt x="1422" y="9817"/>
                </a:lnTo>
                <a:lnTo>
                  <a:pt x="2451" y="10020"/>
                </a:lnTo>
                <a:lnTo>
                  <a:pt x="2247" y="9410"/>
                </a:lnTo>
                <a:lnTo>
                  <a:pt x="1422" y="9004"/>
                </a:lnTo>
                <a:lnTo>
                  <a:pt x="1422" y="8585"/>
                </a:lnTo>
                <a:lnTo>
                  <a:pt x="1219" y="4292"/>
                </a:lnTo>
                <a:lnTo>
                  <a:pt x="1841" y="4495"/>
                </a:lnTo>
                <a:lnTo>
                  <a:pt x="2044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16" name="object 416"/>
          <p:cNvSpPr/>
          <p:nvPr/>
        </p:nvSpPr>
        <p:spPr>
          <a:xfrm>
            <a:off x="4615148" y="1516813"/>
            <a:ext cx="39596" cy="27320"/>
          </a:xfrm>
          <a:custGeom>
            <a:avLst/>
            <a:gdLst/>
            <a:ahLst/>
            <a:cxnLst/>
            <a:rect l="l" t="t" r="r" b="b"/>
            <a:pathLst>
              <a:path w="46862" h="32334">
                <a:moveTo>
                  <a:pt x="19443" y="0"/>
                </a:moveTo>
                <a:lnTo>
                  <a:pt x="5321" y="1638"/>
                </a:lnTo>
                <a:lnTo>
                  <a:pt x="6350" y="4495"/>
                </a:lnTo>
                <a:lnTo>
                  <a:pt x="5943" y="19850"/>
                </a:lnTo>
                <a:lnTo>
                  <a:pt x="5321" y="22707"/>
                </a:lnTo>
                <a:lnTo>
                  <a:pt x="0" y="27216"/>
                </a:lnTo>
                <a:lnTo>
                  <a:pt x="0" y="30899"/>
                </a:lnTo>
                <a:lnTo>
                  <a:pt x="8191" y="30073"/>
                </a:lnTo>
                <a:lnTo>
                  <a:pt x="13716" y="30073"/>
                </a:lnTo>
                <a:lnTo>
                  <a:pt x="19443" y="29870"/>
                </a:lnTo>
                <a:lnTo>
                  <a:pt x="24358" y="29057"/>
                </a:lnTo>
                <a:lnTo>
                  <a:pt x="33362" y="31508"/>
                </a:lnTo>
                <a:lnTo>
                  <a:pt x="37249" y="31915"/>
                </a:lnTo>
                <a:lnTo>
                  <a:pt x="41135" y="32334"/>
                </a:lnTo>
                <a:lnTo>
                  <a:pt x="46863" y="30073"/>
                </a:lnTo>
                <a:lnTo>
                  <a:pt x="46300" y="29997"/>
                </a:lnTo>
                <a:lnTo>
                  <a:pt x="31501" y="25690"/>
                </a:lnTo>
                <a:lnTo>
                  <a:pt x="22720" y="20866"/>
                </a:lnTo>
                <a:lnTo>
                  <a:pt x="19850" y="18821"/>
                </a:lnTo>
                <a:lnTo>
                  <a:pt x="19443" y="0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17" name="object 417"/>
          <p:cNvSpPr/>
          <p:nvPr/>
        </p:nvSpPr>
        <p:spPr>
          <a:xfrm>
            <a:off x="4615148" y="1516813"/>
            <a:ext cx="39596" cy="27320"/>
          </a:xfrm>
          <a:custGeom>
            <a:avLst/>
            <a:gdLst/>
            <a:ahLst/>
            <a:cxnLst/>
            <a:rect l="l" t="t" r="r" b="b"/>
            <a:pathLst>
              <a:path w="46862" h="32334">
                <a:moveTo>
                  <a:pt x="19443" y="0"/>
                </a:moveTo>
                <a:lnTo>
                  <a:pt x="19850" y="18821"/>
                </a:lnTo>
                <a:lnTo>
                  <a:pt x="22720" y="20866"/>
                </a:lnTo>
                <a:lnTo>
                  <a:pt x="31501" y="25690"/>
                </a:lnTo>
                <a:lnTo>
                  <a:pt x="46300" y="29997"/>
                </a:lnTo>
                <a:lnTo>
                  <a:pt x="46863" y="30073"/>
                </a:lnTo>
                <a:lnTo>
                  <a:pt x="41135" y="32334"/>
                </a:lnTo>
                <a:lnTo>
                  <a:pt x="37249" y="31915"/>
                </a:lnTo>
                <a:lnTo>
                  <a:pt x="33362" y="31508"/>
                </a:lnTo>
                <a:lnTo>
                  <a:pt x="24358" y="29057"/>
                </a:lnTo>
                <a:lnTo>
                  <a:pt x="21894" y="29463"/>
                </a:lnTo>
                <a:lnTo>
                  <a:pt x="19443" y="29870"/>
                </a:lnTo>
                <a:lnTo>
                  <a:pt x="13716" y="30073"/>
                </a:lnTo>
                <a:lnTo>
                  <a:pt x="11049" y="30073"/>
                </a:lnTo>
                <a:lnTo>
                  <a:pt x="8191" y="30073"/>
                </a:lnTo>
                <a:lnTo>
                  <a:pt x="0" y="30899"/>
                </a:lnTo>
                <a:lnTo>
                  <a:pt x="0" y="27216"/>
                </a:lnTo>
                <a:lnTo>
                  <a:pt x="5321" y="22707"/>
                </a:lnTo>
                <a:lnTo>
                  <a:pt x="5524" y="21285"/>
                </a:lnTo>
                <a:lnTo>
                  <a:pt x="5943" y="19850"/>
                </a:lnTo>
                <a:lnTo>
                  <a:pt x="6350" y="4495"/>
                </a:lnTo>
                <a:lnTo>
                  <a:pt x="5321" y="1638"/>
                </a:lnTo>
                <a:lnTo>
                  <a:pt x="19443" y="0"/>
                </a:lnTo>
                <a:close/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18" name="object 418"/>
          <p:cNvSpPr/>
          <p:nvPr/>
        </p:nvSpPr>
        <p:spPr>
          <a:xfrm>
            <a:off x="4582133" y="1472902"/>
            <a:ext cx="90932" cy="47709"/>
          </a:xfrm>
          <a:custGeom>
            <a:avLst/>
            <a:gdLst/>
            <a:ahLst/>
            <a:cxnLst/>
            <a:rect l="l" t="t" r="r" b="b"/>
            <a:pathLst>
              <a:path w="107619" h="56464">
                <a:moveTo>
                  <a:pt x="1638" y="52578"/>
                </a:moveTo>
                <a:lnTo>
                  <a:pt x="4902" y="55448"/>
                </a:lnTo>
                <a:lnTo>
                  <a:pt x="7162" y="51765"/>
                </a:lnTo>
                <a:lnTo>
                  <a:pt x="9207" y="52374"/>
                </a:lnTo>
                <a:lnTo>
                  <a:pt x="12484" y="52997"/>
                </a:lnTo>
                <a:lnTo>
                  <a:pt x="16167" y="51358"/>
                </a:lnTo>
                <a:lnTo>
                  <a:pt x="20256" y="54419"/>
                </a:lnTo>
                <a:lnTo>
                  <a:pt x="23939" y="52374"/>
                </a:lnTo>
                <a:lnTo>
                  <a:pt x="27216" y="52374"/>
                </a:lnTo>
                <a:lnTo>
                  <a:pt x="28638" y="55041"/>
                </a:lnTo>
                <a:lnTo>
                  <a:pt x="29260" y="55041"/>
                </a:lnTo>
                <a:lnTo>
                  <a:pt x="31915" y="54622"/>
                </a:lnTo>
                <a:lnTo>
                  <a:pt x="36829" y="55448"/>
                </a:lnTo>
                <a:lnTo>
                  <a:pt x="41325" y="52171"/>
                </a:lnTo>
                <a:lnTo>
                  <a:pt x="42151" y="55041"/>
                </a:lnTo>
                <a:lnTo>
                  <a:pt x="44805" y="54622"/>
                </a:lnTo>
                <a:lnTo>
                  <a:pt x="46647" y="54216"/>
                </a:lnTo>
                <a:lnTo>
                  <a:pt x="50126" y="53606"/>
                </a:lnTo>
                <a:lnTo>
                  <a:pt x="55041" y="56464"/>
                </a:lnTo>
                <a:lnTo>
                  <a:pt x="53809" y="53403"/>
                </a:lnTo>
                <a:lnTo>
                  <a:pt x="56883" y="52578"/>
                </a:lnTo>
                <a:lnTo>
                  <a:pt x="59740" y="52171"/>
                </a:lnTo>
                <a:lnTo>
                  <a:pt x="63842" y="53606"/>
                </a:lnTo>
                <a:lnTo>
                  <a:pt x="67729" y="54419"/>
                </a:lnTo>
                <a:lnTo>
                  <a:pt x="71196" y="52578"/>
                </a:lnTo>
                <a:lnTo>
                  <a:pt x="72428" y="52171"/>
                </a:lnTo>
                <a:lnTo>
                  <a:pt x="77139" y="54216"/>
                </a:lnTo>
                <a:lnTo>
                  <a:pt x="78562" y="54419"/>
                </a:lnTo>
                <a:lnTo>
                  <a:pt x="81635" y="55245"/>
                </a:lnTo>
                <a:lnTo>
                  <a:pt x="82867" y="52781"/>
                </a:lnTo>
                <a:lnTo>
                  <a:pt x="85724" y="53403"/>
                </a:lnTo>
                <a:lnTo>
                  <a:pt x="89001" y="54216"/>
                </a:lnTo>
                <a:lnTo>
                  <a:pt x="92074" y="53403"/>
                </a:lnTo>
                <a:lnTo>
                  <a:pt x="95351" y="52374"/>
                </a:lnTo>
                <a:lnTo>
                  <a:pt x="98412" y="51562"/>
                </a:lnTo>
                <a:lnTo>
                  <a:pt x="102514" y="53403"/>
                </a:lnTo>
                <a:lnTo>
                  <a:pt x="104762" y="51562"/>
                </a:lnTo>
                <a:lnTo>
                  <a:pt x="107619" y="49098"/>
                </a:lnTo>
                <a:lnTo>
                  <a:pt x="107619" y="45212"/>
                </a:lnTo>
                <a:lnTo>
                  <a:pt x="105981" y="41948"/>
                </a:lnTo>
                <a:lnTo>
                  <a:pt x="104762" y="39687"/>
                </a:lnTo>
                <a:lnTo>
                  <a:pt x="106806" y="36423"/>
                </a:lnTo>
                <a:lnTo>
                  <a:pt x="105168" y="33756"/>
                </a:lnTo>
                <a:lnTo>
                  <a:pt x="102095" y="29870"/>
                </a:lnTo>
                <a:lnTo>
                  <a:pt x="101282" y="26797"/>
                </a:lnTo>
                <a:lnTo>
                  <a:pt x="99644" y="23939"/>
                </a:lnTo>
                <a:lnTo>
                  <a:pt x="97802" y="21272"/>
                </a:lnTo>
                <a:lnTo>
                  <a:pt x="95757" y="18211"/>
                </a:lnTo>
                <a:lnTo>
                  <a:pt x="92684" y="16776"/>
                </a:lnTo>
                <a:lnTo>
                  <a:pt x="89623" y="12065"/>
                </a:lnTo>
                <a:lnTo>
                  <a:pt x="86956" y="9817"/>
                </a:lnTo>
                <a:lnTo>
                  <a:pt x="82245" y="8801"/>
                </a:lnTo>
                <a:lnTo>
                  <a:pt x="79997" y="4902"/>
                </a:lnTo>
                <a:lnTo>
                  <a:pt x="75501" y="4902"/>
                </a:lnTo>
                <a:lnTo>
                  <a:pt x="71615" y="5105"/>
                </a:lnTo>
                <a:lnTo>
                  <a:pt x="70180" y="4292"/>
                </a:lnTo>
                <a:lnTo>
                  <a:pt x="67106" y="3886"/>
                </a:lnTo>
                <a:lnTo>
                  <a:pt x="62610" y="3683"/>
                </a:lnTo>
                <a:lnTo>
                  <a:pt x="59537" y="3683"/>
                </a:lnTo>
                <a:lnTo>
                  <a:pt x="57086" y="0"/>
                </a:lnTo>
                <a:lnTo>
                  <a:pt x="53403" y="1638"/>
                </a:lnTo>
                <a:lnTo>
                  <a:pt x="52374" y="2247"/>
                </a:lnTo>
                <a:lnTo>
                  <a:pt x="48488" y="2451"/>
                </a:lnTo>
                <a:lnTo>
                  <a:pt x="44602" y="1841"/>
                </a:lnTo>
                <a:lnTo>
                  <a:pt x="41325" y="3886"/>
                </a:lnTo>
                <a:lnTo>
                  <a:pt x="36626" y="3479"/>
                </a:lnTo>
                <a:lnTo>
                  <a:pt x="31305" y="5321"/>
                </a:lnTo>
                <a:lnTo>
                  <a:pt x="30276" y="10223"/>
                </a:lnTo>
                <a:lnTo>
                  <a:pt x="25158" y="6959"/>
                </a:lnTo>
                <a:lnTo>
                  <a:pt x="20053" y="12687"/>
                </a:lnTo>
                <a:lnTo>
                  <a:pt x="19227" y="17589"/>
                </a:lnTo>
                <a:lnTo>
                  <a:pt x="15951" y="19850"/>
                </a:lnTo>
                <a:lnTo>
                  <a:pt x="12484" y="21894"/>
                </a:lnTo>
                <a:lnTo>
                  <a:pt x="9817" y="24955"/>
                </a:lnTo>
                <a:lnTo>
                  <a:pt x="9817" y="28232"/>
                </a:lnTo>
                <a:lnTo>
                  <a:pt x="6540" y="29667"/>
                </a:lnTo>
                <a:lnTo>
                  <a:pt x="5930" y="31102"/>
                </a:lnTo>
                <a:lnTo>
                  <a:pt x="5930" y="34988"/>
                </a:lnTo>
                <a:lnTo>
                  <a:pt x="3060" y="37846"/>
                </a:lnTo>
                <a:lnTo>
                  <a:pt x="2857" y="41732"/>
                </a:lnTo>
                <a:lnTo>
                  <a:pt x="406" y="44602"/>
                </a:lnTo>
                <a:lnTo>
                  <a:pt x="1219" y="46443"/>
                </a:lnTo>
                <a:lnTo>
                  <a:pt x="0" y="49517"/>
                </a:lnTo>
                <a:lnTo>
                  <a:pt x="1638" y="52578"/>
                </a:lnTo>
                <a:close/>
              </a:path>
            </a:pathLst>
          </a:custGeom>
          <a:solidFill>
            <a:srgbClr val="00A759"/>
          </a:solidFill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19" name="object 419"/>
          <p:cNvSpPr/>
          <p:nvPr/>
        </p:nvSpPr>
        <p:spPr>
          <a:xfrm>
            <a:off x="4582133" y="1472902"/>
            <a:ext cx="90932" cy="47709"/>
          </a:xfrm>
          <a:custGeom>
            <a:avLst/>
            <a:gdLst/>
            <a:ahLst/>
            <a:cxnLst/>
            <a:rect l="l" t="t" r="r" b="b"/>
            <a:pathLst>
              <a:path w="107619" h="56464">
                <a:moveTo>
                  <a:pt x="406" y="44602"/>
                </a:moveTo>
                <a:lnTo>
                  <a:pt x="0" y="42760"/>
                </a:lnTo>
                <a:lnTo>
                  <a:pt x="2044" y="44602"/>
                </a:lnTo>
                <a:lnTo>
                  <a:pt x="2654" y="42964"/>
                </a:lnTo>
                <a:lnTo>
                  <a:pt x="2857" y="42354"/>
                </a:lnTo>
                <a:lnTo>
                  <a:pt x="2857" y="41732"/>
                </a:lnTo>
                <a:lnTo>
                  <a:pt x="3682" y="41732"/>
                </a:lnTo>
                <a:lnTo>
                  <a:pt x="3682" y="39890"/>
                </a:lnTo>
                <a:lnTo>
                  <a:pt x="3060" y="37846"/>
                </a:lnTo>
                <a:lnTo>
                  <a:pt x="4292" y="36626"/>
                </a:lnTo>
                <a:lnTo>
                  <a:pt x="5930" y="34988"/>
                </a:lnTo>
                <a:lnTo>
                  <a:pt x="5524" y="32943"/>
                </a:lnTo>
                <a:lnTo>
                  <a:pt x="5930" y="31102"/>
                </a:lnTo>
                <a:lnTo>
                  <a:pt x="6134" y="30683"/>
                </a:lnTo>
                <a:lnTo>
                  <a:pt x="5930" y="30073"/>
                </a:lnTo>
                <a:lnTo>
                  <a:pt x="6540" y="29667"/>
                </a:lnTo>
                <a:lnTo>
                  <a:pt x="9817" y="28232"/>
                </a:lnTo>
                <a:lnTo>
                  <a:pt x="9817" y="24955"/>
                </a:lnTo>
                <a:lnTo>
                  <a:pt x="12064" y="22504"/>
                </a:lnTo>
                <a:lnTo>
                  <a:pt x="12484" y="21894"/>
                </a:lnTo>
                <a:lnTo>
                  <a:pt x="14109" y="21691"/>
                </a:lnTo>
                <a:lnTo>
                  <a:pt x="14528" y="21272"/>
                </a:lnTo>
                <a:lnTo>
                  <a:pt x="15951" y="19850"/>
                </a:lnTo>
                <a:lnTo>
                  <a:pt x="16979" y="17589"/>
                </a:lnTo>
                <a:lnTo>
                  <a:pt x="19227" y="17589"/>
                </a:lnTo>
                <a:lnTo>
                  <a:pt x="20053" y="12687"/>
                </a:lnTo>
                <a:lnTo>
                  <a:pt x="25158" y="6959"/>
                </a:lnTo>
                <a:lnTo>
                  <a:pt x="30276" y="10223"/>
                </a:lnTo>
                <a:lnTo>
                  <a:pt x="31305" y="5321"/>
                </a:lnTo>
                <a:lnTo>
                  <a:pt x="36626" y="3479"/>
                </a:lnTo>
                <a:lnTo>
                  <a:pt x="41325" y="3886"/>
                </a:lnTo>
                <a:lnTo>
                  <a:pt x="42354" y="3886"/>
                </a:lnTo>
                <a:lnTo>
                  <a:pt x="43573" y="2247"/>
                </a:lnTo>
                <a:lnTo>
                  <a:pt x="44602" y="1841"/>
                </a:lnTo>
                <a:lnTo>
                  <a:pt x="46443" y="1016"/>
                </a:lnTo>
                <a:lnTo>
                  <a:pt x="48488" y="2451"/>
                </a:lnTo>
                <a:lnTo>
                  <a:pt x="50330" y="3060"/>
                </a:lnTo>
                <a:lnTo>
                  <a:pt x="50939" y="3276"/>
                </a:lnTo>
                <a:lnTo>
                  <a:pt x="52374" y="2247"/>
                </a:lnTo>
                <a:lnTo>
                  <a:pt x="53403" y="1638"/>
                </a:lnTo>
                <a:lnTo>
                  <a:pt x="57086" y="0"/>
                </a:lnTo>
                <a:lnTo>
                  <a:pt x="59537" y="3683"/>
                </a:lnTo>
                <a:lnTo>
                  <a:pt x="62610" y="3683"/>
                </a:lnTo>
                <a:lnTo>
                  <a:pt x="64858" y="3886"/>
                </a:lnTo>
                <a:lnTo>
                  <a:pt x="67106" y="3886"/>
                </a:lnTo>
                <a:lnTo>
                  <a:pt x="69354" y="4292"/>
                </a:lnTo>
                <a:lnTo>
                  <a:pt x="70180" y="4292"/>
                </a:lnTo>
                <a:lnTo>
                  <a:pt x="70586" y="5321"/>
                </a:lnTo>
                <a:lnTo>
                  <a:pt x="71615" y="5105"/>
                </a:lnTo>
                <a:lnTo>
                  <a:pt x="75501" y="4902"/>
                </a:lnTo>
                <a:lnTo>
                  <a:pt x="79997" y="4902"/>
                </a:lnTo>
                <a:lnTo>
                  <a:pt x="82245" y="8801"/>
                </a:lnTo>
                <a:lnTo>
                  <a:pt x="84708" y="8382"/>
                </a:lnTo>
                <a:lnTo>
                  <a:pt x="86956" y="9817"/>
                </a:lnTo>
                <a:lnTo>
                  <a:pt x="88798" y="11455"/>
                </a:lnTo>
                <a:lnTo>
                  <a:pt x="89623" y="12065"/>
                </a:lnTo>
                <a:lnTo>
                  <a:pt x="89407" y="13906"/>
                </a:lnTo>
                <a:lnTo>
                  <a:pt x="90233" y="14528"/>
                </a:lnTo>
                <a:lnTo>
                  <a:pt x="92684" y="16776"/>
                </a:lnTo>
                <a:lnTo>
                  <a:pt x="95757" y="18211"/>
                </a:lnTo>
                <a:lnTo>
                  <a:pt x="97802" y="21272"/>
                </a:lnTo>
                <a:lnTo>
                  <a:pt x="99644" y="23939"/>
                </a:lnTo>
                <a:lnTo>
                  <a:pt x="101282" y="26797"/>
                </a:lnTo>
                <a:lnTo>
                  <a:pt x="102095" y="29870"/>
                </a:lnTo>
                <a:lnTo>
                  <a:pt x="102514" y="31102"/>
                </a:lnTo>
                <a:lnTo>
                  <a:pt x="104139" y="32321"/>
                </a:lnTo>
                <a:lnTo>
                  <a:pt x="105168" y="33756"/>
                </a:lnTo>
                <a:lnTo>
                  <a:pt x="106806" y="36423"/>
                </a:lnTo>
                <a:lnTo>
                  <a:pt x="104762" y="39687"/>
                </a:lnTo>
                <a:lnTo>
                  <a:pt x="105981" y="41948"/>
                </a:lnTo>
                <a:lnTo>
                  <a:pt x="107619" y="45212"/>
                </a:lnTo>
                <a:lnTo>
                  <a:pt x="107619" y="49098"/>
                </a:lnTo>
                <a:lnTo>
                  <a:pt x="104762" y="51562"/>
                </a:lnTo>
                <a:lnTo>
                  <a:pt x="102514" y="53403"/>
                </a:lnTo>
                <a:lnTo>
                  <a:pt x="98412" y="51562"/>
                </a:lnTo>
                <a:lnTo>
                  <a:pt x="95351" y="52374"/>
                </a:lnTo>
                <a:lnTo>
                  <a:pt x="92074" y="53403"/>
                </a:lnTo>
                <a:lnTo>
                  <a:pt x="89001" y="54216"/>
                </a:lnTo>
                <a:lnTo>
                  <a:pt x="85724" y="53403"/>
                </a:lnTo>
                <a:lnTo>
                  <a:pt x="82867" y="52781"/>
                </a:lnTo>
                <a:lnTo>
                  <a:pt x="81635" y="55245"/>
                </a:lnTo>
                <a:lnTo>
                  <a:pt x="78562" y="54419"/>
                </a:lnTo>
                <a:lnTo>
                  <a:pt x="77139" y="54216"/>
                </a:lnTo>
                <a:lnTo>
                  <a:pt x="72428" y="52171"/>
                </a:lnTo>
                <a:lnTo>
                  <a:pt x="71196" y="52578"/>
                </a:lnTo>
                <a:lnTo>
                  <a:pt x="67729" y="54419"/>
                </a:lnTo>
                <a:lnTo>
                  <a:pt x="63842" y="53606"/>
                </a:lnTo>
                <a:lnTo>
                  <a:pt x="59740" y="52171"/>
                </a:lnTo>
                <a:lnTo>
                  <a:pt x="59740" y="52781"/>
                </a:lnTo>
                <a:lnTo>
                  <a:pt x="58927" y="52578"/>
                </a:lnTo>
                <a:lnTo>
                  <a:pt x="56883" y="52578"/>
                </a:lnTo>
                <a:lnTo>
                  <a:pt x="56260" y="52781"/>
                </a:lnTo>
                <a:lnTo>
                  <a:pt x="53809" y="53403"/>
                </a:lnTo>
                <a:lnTo>
                  <a:pt x="55041" y="56464"/>
                </a:lnTo>
                <a:lnTo>
                  <a:pt x="50126" y="53606"/>
                </a:lnTo>
                <a:lnTo>
                  <a:pt x="48691" y="52781"/>
                </a:lnTo>
                <a:lnTo>
                  <a:pt x="46647" y="54216"/>
                </a:lnTo>
                <a:lnTo>
                  <a:pt x="44805" y="54622"/>
                </a:lnTo>
                <a:lnTo>
                  <a:pt x="42151" y="55041"/>
                </a:lnTo>
                <a:lnTo>
                  <a:pt x="41325" y="52171"/>
                </a:lnTo>
                <a:lnTo>
                  <a:pt x="39281" y="53606"/>
                </a:lnTo>
                <a:lnTo>
                  <a:pt x="36829" y="55448"/>
                </a:lnTo>
                <a:lnTo>
                  <a:pt x="31915" y="54622"/>
                </a:lnTo>
                <a:lnTo>
                  <a:pt x="29260" y="55041"/>
                </a:lnTo>
                <a:lnTo>
                  <a:pt x="28638" y="55041"/>
                </a:lnTo>
                <a:lnTo>
                  <a:pt x="27216" y="52374"/>
                </a:lnTo>
                <a:lnTo>
                  <a:pt x="26796" y="52374"/>
                </a:lnTo>
                <a:lnTo>
                  <a:pt x="23939" y="52374"/>
                </a:lnTo>
                <a:lnTo>
                  <a:pt x="20256" y="54419"/>
                </a:lnTo>
                <a:lnTo>
                  <a:pt x="16167" y="51358"/>
                </a:lnTo>
                <a:lnTo>
                  <a:pt x="15951" y="50952"/>
                </a:lnTo>
                <a:lnTo>
                  <a:pt x="14935" y="52374"/>
                </a:lnTo>
                <a:lnTo>
                  <a:pt x="13906" y="52578"/>
                </a:lnTo>
                <a:lnTo>
                  <a:pt x="12484" y="52997"/>
                </a:lnTo>
                <a:lnTo>
                  <a:pt x="10845" y="52781"/>
                </a:lnTo>
                <a:lnTo>
                  <a:pt x="9207" y="52374"/>
                </a:lnTo>
                <a:lnTo>
                  <a:pt x="7162" y="51765"/>
                </a:lnTo>
                <a:lnTo>
                  <a:pt x="4902" y="55448"/>
                </a:lnTo>
                <a:lnTo>
                  <a:pt x="1638" y="52578"/>
                </a:lnTo>
                <a:lnTo>
                  <a:pt x="812" y="51765"/>
                </a:lnTo>
                <a:lnTo>
                  <a:pt x="0" y="49517"/>
                </a:lnTo>
                <a:lnTo>
                  <a:pt x="609" y="48285"/>
                </a:lnTo>
                <a:lnTo>
                  <a:pt x="609" y="48082"/>
                </a:lnTo>
                <a:lnTo>
                  <a:pt x="1219" y="46443"/>
                </a:lnTo>
                <a:lnTo>
                  <a:pt x="1422" y="46443"/>
                </a:lnTo>
                <a:lnTo>
                  <a:pt x="812" y="45834"/>
                </a:lnTo>
                <a:lnTo>
                  <a:pt x="609" y="45008"/>
                </a:lnTo>
                <a:lnTo>
                  <a:pt x="406" y="44602"/>
                </a:lnTo>
                <a:close/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20" name="object 420"/>
          <p:cNvSpPr/>
          <p:nvPr/>
        </p:nvSpPr>
        <p:spPr>
          <a:xfrm>
            <a:off x="4590602" y="1509035"/>
            <a:ext cx="4839" cy="7608"/>
          </a:xfrm>
          <a:custGeom>
            <a:avLst/>
            <a:gdLst/>
            <a:ahLst/>
            <a:cxnLst/>
            <a:rect l="l" t="t" r="r" b="b"/>
            <a:pathLst>
              <a:path w="5727" h="9004">
                <a:moveTo>
                  <a:pt x="5727" y="0"/>
                </a:moveTo>
                <a:lnTo>
                  <a:pt x="3683" y="406"/>
                </a:lnTo>
                <a:lnTo>
                  <a:pt x="2870" y="1435"/>
                </a:lnTo>
                <a:lnTo>
                  <a:pt x="3276" y="3276"/>
                </a:lnTo>
                <a:lnTo>
                  <a:pt x="2654" y="3276"/>
                </a:lnTo>
                <a:lnTo>
                  <a:pt x="2044" y="3479"/>
                </a:lnTo>
                <a:lnTo>
                  <a:pt x="1435" y="4089"/>
                </a:lnTo>
                <a:lnTo>
                  <a:pt x="0" y="5321"/>
                </a:lnTo>
                <a:lnTo>
                  <a:pt x="0" y="7569"/>
                </a:lnTo>
                <a:lnTo>
                  <a:pt x="1016" y="9004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21" name="object 421"/>
          <p:cNvSpPr/>
          <p:nvPr/>
        </p:nvSpPr>
        <p:spPr>
          <a:xfrm>
            <a:off x="4595096" y="1486904"/>
            <a:ext cx="23511" cy="13831"/>
          </a:xfrm>
          <a:custGeom>
            <a:avLst/>
            <a:gdLst/>
            <a:ahLst/>
            <a:cxnLst/>
            <a:rect l="l" t="t" r="r" b="b"/>
            <a:pathLst>
              <a:path w="27825" h="16370">
                <a:moveTo>
                  <a:pt x="0" y="16370"/>
                </a:moveTo>
                <a:lnTo>
                  <a:pt x="812" y="13919"/>
                </a:lnTo>
                <a:lnTo>
                  <a:pt x="3276" y="12687"/>
                </a:lnTo>
                <a:lnTo>
                  <a:pt x="4711" y="11455"/>
                </a:lnTo>
                <a:lnTo>
                  <a:pt x="5930" y="10236"/>
                </a:lnTo>
                <a:lnTo>
                  <a:pt x="5321" y="6553"/>
                </a:lnTo>
                <a:lnTo>
                  <a:pt x="7569" y="5930"/>
                </a:lnTo>
                <a:lnTo>
                  <a:pt x="9410" y="5321"/>
                </a:lnTo>
                <a:lnTo>
                  <a:pt x="12077" y="4089"/>
                </a:lnTo>
                <a:lnTo>
                  <a:pt x="13500" y="5930"/>
                </a:lnTo>
                <a:lnTo>
                  <a:pt x="15341" y="4508"/>
                </a:lnTo>
                <a:lnTo>
                  <a:pt x="17805" y="5524"/>
                </a:lnTo>
                <a:lnTo>
                  <a:pt x="19240" y="3886"/>
                </a:lnTo>
                <a:lnTo>
                  <a:pt x="20053" y="2666"/>
                </a:lnTo>
                <a:lnTo>
                  <a:pt x="22504" y="3479"/>
                </a:lnTo>
                <a:lnTo>
                  <a:pt x="24142" y="2666"/>
                </a:lnTo>
                <a:lnTo>
                  <a:pt x="25374" y="2044"/>
                </a:lnTo>
                <a:lnTo>
                  <a:pt x="26187" y="406"/>
                </a:lnTo>
                <a:lnTo>
                  <a:pt x="27825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22" name="object 422"/>
          <p:cNvSpPr/>
          <p:nvPr/>
        </p:nvSpPr>
        <p:spPr>
          <a:xfrm>
            <a:off x="4603915" y="1495029"/>
            <a:ext cx="17985" cy="2768"/>
          </a:xfrm>
          <a:custGeom>
            <a:avLst/>
            <a:gdLst/>
            <a:ahLst/>
            <a:cxnLst/>
            <a:rect l="l" t="t" r="r" b="b"/>
            <a:pathLst>
              <a:path w="21285" h="3276">
                <a:moveTo>
                  <a:pt x="0" y="1638"/>
                </a:moveTo>
                <a:lnTo>
                  <a:pt x="609" y="1435"/>
                </a:lnTo>
                <a:lnTo>
                  <a:pt x="1435" y="1028"/>
                </a:lnTo>
                <a:lnTo>
                  <a:pt x="2044" y="812"/>
                </a:lnTo>
                <a:lnTo>
                  <a:pt x="3886" y="0"/>
                </a:lnTo>
                <a:lnTo>
                  <a:pt x="6134" y="0"/>
                </a:lnTo>
                <a:lnTo>
                  <a:pt x="7569" y="812"/>
                </a:lnTo>
                <a:lnTo>
                  <a:pt x="10223" y="2451"/>
                </a:lnTo>
                <a:lnTo>
                  <a:pt x="12687" y="1028"/>
                </a:lnTo>
                <a:lnTo>
                  <a:pt x="15341" y="2667"/>
                </a:lnTo>
                <a:lnTo>
                  <a:pt x="16167" y="3276"/>
                </a:lnTo>
                <a:lnTo>
                  <a:pt x="16979" y="1638"/>
                </a:lnTo>
                <a:lnTo>
                  <a:pt x="17805" y="1028"/>
                </a:lnTo>
                <a:lnTo>
                  <a:pt x="18821" y="203"/>
                </a:lnTo>
                <a:lnTo>
                  <a:pt x="20053" y="203"/>
                </a:lnTo>
                <a:lnTo>
                  <a:pt x="21285" y="406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23" name="object 423"/>
          <p:cNvSpPr/>
          <p:nvPr/>
        </p:nvSpPr>
        <p:spPr>
          <a:xfrm>
            <a:off x="4598725" y="1508346"/>
            <a:ext cx="16257" cy="6395"/>
          </a:xfrm>
          <a:custGeom>
            <a:avLst/>
            <a:gdLst/>
            <a:ahLst/>
            <a:cxnLst/>
            <a:rect l="l" t="t" r="r" b="b"/>
            <a:pathLst>
              <a:path w="19240" h="7569">
                <a:moveTo>
                  <a:pt x="0" y="7569"/>
                </a:moveTo>
                <a:lnTo>
                  <a:pt x="609" y="4711"/>
                </a:lnTo>
                <a:lnTo>
                  <a:pt x="3886" y="4495"/>
                </a:lnTo>
                <a:lnTo>
                  <a:pt x="5727" y="3276"/>
                </a:lnTo>
                <a:lnTo>
                  <a:pt x="7772" y="2044"/>
                </a:lnTo>
                <a:lnTo>
                  <a:pt x="9817" y="2044"/>
                </a:lnTo>
                <a:lnTo>
                  <a:pt x="12484" y="1841"/>
                </a:lnTo>
                <a:lnTo>
                  <a:pt x="12890" y="1638"/>
                </a:lnTo>
                <a:lnTo>
                  <a:pt x="13500" y="812"/>
                </a:lnTo>
                <a:lnTo>
                  <a:pt x="14325" y="609"/>
                </a:lnTo>
                <a:lnTo>
                  <a:pt x="15760" y="0"/>
                </a:lnTo>
                <a:lnTo>
                  <a:pt x="17602" y="0"/>
                </a:lnTo>
                <a:lnTo>
                  <a:pt x="19240" y="609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24" name="object 424"/>
          <p:cNvSpPr/>
          <p:nvPr/>
        </p:nvSpPr>
        <p:spPr>
          <a:xfrm>
            <a:off x="4616363" y="1508518"/>
            <a:ext cx="6910" cy="8122"/>
          </a:xfrm>
          <a:custGeom>
            <a:avLst/>
            <a:gdLst/>
            <a:ahLst/>
            <a:cxnLst/>
            <a:rect l="l" t="t" r="r" b="b"/>
            <a:pathLst>
              <a:path w="8178" h="9613">
                <a:moveTo>
                  <a:pt x="406" y="9613"/>
                </a:moveTo>
                <a:lnTo>
                  <a:pt x="0" y="7366"/>
                </a:lnTo>
                <a:lnTo>
                  <a:pt x="1435" y="4292"/>
                </a:lnTo>
                <a:lnTo>
                  <a:pt x="4089" y="4699"/>
                </a:lnTo>
                <a:lnTo>
                  <a:pt x="3886" y="2247"/>
                </a:lnTo>
                <a:lnTo>
                  <a:pt x="6134" y="0"/>
                </a:lnTo>
                <a:lnTo>
                  <a:pt x="8178" y="406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25" name="object 425"/>
          <p:cNvSpPr/>
          <p:nvPr/>
        </p:nvSpPr>
        <p:spPr>
          <a:xfrm>
            <a:off x="4623104" y="1504537"/>
            <a:ext cx="15559" cy="1898"/>
          </a:xfrm>
          <a:custGeom>
            <a:avLst/>
            <a:gdLst/>
            <a:ahLst/>
            <a:cxnLst/>
            <a:rect l="l" t="t" r="r" b="b"/>
            <a:pathLst>
              <a:path w="18414" h="2247">
                <a:moveTo>
                  <a:pt x="0" y="1231"/>
                </a:moveTo>
                <a:lnTo>
                  <a:pt x="2044" y="1028"/>
                </a:lnTo>
                <a:lnTo>
                  <a:pt x="4089" y="1028"/>
                </a:lnTo>
                <a:lnTo>
                  <a:pt x="5930" y="2247"/>
                </a:lnTo>
                <a:lnTo>
                  <a:pt x="6134" y="1435"/>
                </a:lnTo>
                <a:lnTo>
                  <a:pt x="6756" y="1638"/>
                </a:lnTo>
                <a:lnTo>
                  <a:pt x="7365" y="1435"/>
                </a:lnTo>
                <a:lnTo>
                  <a:pt x="9207" y="825"/>
                </a:lnTo>
                <a:lnTo>
                  <a:pt x="11252" y="1841"/>
                </a:lnTo>
                <a:lnTo>
                  <a:pt x="12484" y="1231"/>
                </a:lnTo>
                <a:lnTo>
                  <a:pt x="14528" y="0"/>
                </a:lnTo>
                <a:lnTo>
                  <a:pt x="16370" y="419"/>
                </a:lnTo>
                <a:lnTo>
                  <a:pt x="18415" y="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26" name="object 426"/>
          <p:cNvSpPr/>
          <p:nvPr/>
        </p:nvSpPr>
        <p:spPr>
          <a:xfrm>
            <a:off x="4664418" y="1500222"/>
            <a:ext cx="6578" cy="8294"/>
          </a:xfrm>
          <a:custGeom>
            <a:avLst/>
            <a:gdLst/>
            <a:ahLst/>
            <a:cxnLst/>
            <a:rect l="l" t="t" r="r" b="b"/>
            <a:pathLst>
              <a:path w="7785" h="9817">
                <a:moveTo>
                  <a:pt x="6553" y="9817"/>
                </a:moveTo>
                <a:lnTo>
                  <a:pt x="7785" y="7975"/>
                </a:lnTo>
                <a:lnTo>
                  <a:pt x="7581" y="4699"/>
                </a:lnTo>
                <a:lnTo>
                  <a:pt x="5118" y="4089"/>
                </a:lnTo>
                <a:lnTo>
                  <a:pt x="5537" y="3683"/>
                </a:lnTo>
                <a:lnTo>
                  <a:pt x="5537" y="3060"/>
                </a:lnTo>
                <a:lnTo>
                  <a:pt x="5321" y="2857"/>
                </a:lnTo>
                <a:lnTo>
                  <a:pt x="4102" y="1219"/>
                </a:lnTo>
                <a:lnTo>
                  <a:pt x="2260" y="0"/>
                </a:lnTo>
                <a:lnTo>
                  <a:pt x="0" y="203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27" name="object 427"/>
          <p:cNvSpPr/>
          <p:nvPr/>
        </p:nvSpPr>
        <p:spPr>
          <a:xfrm>
            <a:off x="4628117" y="1478947"/>
            <a:ext cx="15044" cy="5537"/>
          </a:xfrm>
          <a:custGeom>
            <a:avLst/>
            <a:gdLst/>
            <a:ahLst/>
            <a:cxnLst/>
            <a:rect l="l" t="t" r="r" b="b"/>
            <a:pathLst>
              <a:path w="17805" h="6553">
                <a:moveTo>
                  <a:pt x="0" y="6553"/>
                </a:moveTo>
                <a:lnTo>
                  <a:pt x="1028" y="5118"/>
                </a:lnTo>
                <a:lnTo>
                  <a:pt x="2451" y="3276"/>
                </a:lnTo>
                <a:lnTo>
                  <a:pt x="4292" y="3276"/>
                </a:lnTo>
                <a:lnTo>
                  <a:pt x="4292" y="3073"/>
                </a:lnTo>
                <a:lnTo>
                  <a:pt x="4089" y="2463"/>
                </a:lnTo>
                <a:lnTo>
                  <a:pt x="4292" y="2260"/>
                </a:lnTo>
                <a:lnTo>
                  <a:pt x="6134" y="419"/>
                </a:lnTo>
                <a:lnTo>
                  <a:pt x="8597" y="1638"/>
                </a:lnTo>
                <a:lnTo>
                  <a:pt x="10845" y="622"/>
                </a:lnTo>
                <a:lnTo>
                  <a:pt x="12484" y="0"/>
                </a:lnTo>
                <a:lnTo>
                  <a:pt x="14528" y="622"/>
                </a:lnTo>
                <a:lnTo>
                  <a:pt x="16370" y="1435"/>
                </a:lnTo>
                <a:lnTo>
                  <a:pt x="16776" y="1638"/>
                </a:lnTo>
                <a:lnTo>
                  <a:pt x="17602" y="2057"/>
                </a:lnTo>
                <a:lnTo>
                  <a:pt x="17805" y="2667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28" name="object 428"/>
          <p:cNvSpPr/>
          <p:nvPr/>
        </p:nvSpPr>
        <p:spPr>
          <a:xfrm>
            <a:off x="4640737" y="1482761"/>
            <a:ext cx="14175" cy="2757"/>
          </a:xfrm>
          <a:custGeom>
            <a:avLst/>
            <a:gdLst/>
            <a:ahLst/>
            <a:cxnLst/>
            <a:rect l="l" t="t" r="r" b="b"/>
            <a:pathLst>
              <a:path w="16776" h="3263">
                <a:moveTo>
                  <a:pt x="0" y="2857"/>
                </a:moveTo>
                <a:lnTo>
                  <a:pt x="1028" y="3263"/>
                </a:lnTo>
                <a:lnTo>
                  <a:pt x="1435" y="2044"/>
                </a:lnTo>
                <a:lnTo>
                  <a:pt x="2247" y="2044"/>
                </a:lnTo>
                <a:lnTo>
                  <a:pt x="4495" y="2044"/>
                </a:lnTo>
                <a:lnTo>
                  <a:pt x="6134" y="2247"/>
                </a:lnTo>
                <a:lnTo>
                  <a:pt x="8191" y="1219"/>
                </a:lnTo>
                <a:lnTo>
                  <a:pt x="8801" y="812"/>
                </a:lnTo>
                <a:lnTo>
                  <a:pt x="9613" y="1016"/>
                </a:lnTo>
                <a:lnTo>
                  <a:pt x="10439" y="1016"/>
                </a:lnTo>
                <a:lnTo>
                  <a:pt x="12484" y="1422"/>
                </a:lnTo>
                <a:lnTo>
                  <a:pt x="14731" y="0"/>
                </a:lnTo>
                <a:lnTo>
                  <a:pt x="16776" y="1422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29" name="object 429"/>
          <p:cNvSpPr/>
          <p:nvPr/>
        </p:nvSpPr>
        <p:spPr>
          <a:xfrm>
            <a:off x="4654915" y="1486389"/>
            <a:ext cx="8992" cy="3798"/>
          </a:xfrm>
          <a:custGeom>
            <a:avLst/>
            <a:gdLst/>
            <a:ahLst/>
            <a:cxnLst/>
            <a:rect l="l" t="t" r="r" b="b"/>
            <a:pathLst>
              <a:path w="10642" h="4495">
                <a:moveTo>
                  <a:pt x="0" y="203"/>
                </a:moveTo>
                <a:lnTo>
                  <a:pt x="1016" y="0"/>
                </a:lnTo>
                <a:lnTo>
                  <a:pt x="2247" y="203"/>
                </a:lnTo>
                <a:lnTo>
                  <a:pt x="3073" y="812"/>
                </a:lnTo>
                <a:lnTo>
                  <a:pt x="5118" y="2857"/>
                </a:lnTo>
                <a:lnTo>
                  <a:pt x="8394" y="2451"/>
                </a:lnTo>
                <a:lnTo>
                  <a:pt x="10642" y="4495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30" name="object 430"/>
          <p:cNvSpPr/>
          <p:nvPr/>
        </p:nvSpPr>
        <p:spPr>
          <a:xfrm>
            <a:off x="4620684" y="1489670"/>
            <a:ext cx="12619" cy="1212"/>
          </a:xfrm>
          <a:custGeom>
            <a:avLst/>
            <a:gdLst/>
            <a:ahLst/>
            <a:cxnLst/>
            <a:rect l="l" t="t" r="r" b="b"/>
            <a:pathLst>
              <a:path w="14935" h="1435">
                <a:moveTo>
                  <a:pt x="0" y="1435"/>
                </a:moveTo>
                <a:lnTo>
                  <a:pt x="2247" y="825"/>
                </a:lnTo>
                <a:lnTo>
                  <a:pt x="4711" y="1435"/>
                </a:lnTo>
                <a:lnTo>
                  <a:pt x="6959" y="1028"/>
                </a:lnTo>
                <a:lnTo>
                  <a:pt x="8801" y="622"/>
                </a:lnTo>
                <a:lnTo>
                  <a:pt x="10439" y="0"/>
                </a:lnTo>
                <a:lnTo>
                  <a:pt x="12077" y="406"/>
                </a:lnTo>
                <a:lnTo>
                  <a:pt x="12890" y="825"/>
                </a:lnTo>
                <a:lnTo>
                  <a:pt x="14122" y="406"/>
                </a:lnTo>
                <a:lnTo>
                  <a:pt x="14935" y="1435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31" name="object 431"/>
          <p:cNvSpPr/>
          <p:nvPr/>
        </p:nvSpPr>
        <p:spPr>
          <a:xfrm>
            <a:off x="4639009" y="1499526"/>
            <a:ext cx="11407" cy="1727"/>
          </a:xfrm>
          <a:custGeom>
            <a:avLst/>
            <a:gdLst/>
            <a:ahLst/>
            <a:cxnLst/>
            <a:rect l="l" t="t" r="r" b="b"/>
            <a:pathLst>
              <a:path w="13500" h="2044">
                <a:moveTo>
                  <a:pt x="0" y="2044"/>
                </a:moveTo>
                <a:lnTo>
                  <a:pt x="2044" y="1435"/>
                </a:lnTo>
                <a:lnTo>
                  <a:pt x="4089" y="812"/>
                </a:lnTo>
                <a:lnTo>
                  <a:pt x="6337" y="1016"/>
                </a:lnTo>
                <a:lnTo>
                  <a:pt x="6553" y="1016"/>
                </a:lnTo>
                <a:lnTo>
                  <a:pt x="6756" y="406"/>
                </a:lnTo>
                <a:lnTo>
                  <a:pt x="6959" y="406"/>
                </a:lnTo>
                <a:lnTo>
                  <a:pt x="9410" y="0"/>
                </a:lnTo>
                <a:lnTo>
                  <a:pt x="11252" y="609"/>
                </a:lnTo>
                <a:lnTo>
                  <a:pt x="13500" y="1016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32" name="object 432"/>
          <p:cNvSpPr/>
          <p:nvPr/>
        </p:nvSpPr>
        <p:spPr>
          <a:xfrm>
            <a:off x="4650425" y="1496754"/>
            <a:ext cx="14690" cy="869"/>
          </a:xfrm>
          <a:custGeom>
            <a:avLst/>
            <a:gdLst/>
            <a:ahLst/>
            <a:cxnLst/>
            <a:rect l="l" t="t" r="r" b="b"/>
            <a:pathLst>
              <a:path w="17386" h="1028">
                <a:moveTo>
                  <a:pt x="17386" y="1028"/>
                </a:moveTo>
                <a:lnTo>
                  <a:pt x="16776" y="825"/>
                </a:lnTo>
                <a:lnTo>
                  <a:pt x="16154" y="419"/>
                </a:lnTo>
                <a:lnTo>
                  <a:pt x="15544" y="419"/>
                </a:lnTo>
                <a:lnTo>
                  <a:pt x="13703" y="419"/>
                </a:lnTo>
                <a:lnTo>
                  <a:pt x="12065" y="825"/>
                </a:lnTo>
                <a:lnTo>
                  <a:pt x="10223" y="825"/>
                </a:lnTo>
                <a:lnTo>
                  <a:pt x="7772" y="1028"/>
                </a:lnTo>
                <a:lnTo>
                  <a:pt x="5308" y="0"/>
                </a:lnTo>
                <a:lnTo>
                  <a:pt x="2857" y="419"/>
                </a:lnTo>
                <a:lnTo>
                  <a:pt x="1828" y="622"/>
                </a:lnTo>
                <a:lnTo>
                  <a:pt x="812" y="825"/>
                </a:lnTo>
                <a:lnTo>
                  <a:pt x="0" y="1028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33" name="object 433"/>
          <p:cNvSpPr/>
          <p:nvPr/>
        </p:nvSpPr>
        <p:spPr>
          <a:xfrm>
            <a:off x="4632613" y="1489845"/>
            <a:ext cx="10891" cy="6395"/>
          </a:xfrm>
          <a:custGeom>
            <a:avLst/>
            <a:gdLst/>
            <a:ahLst/>
            <a:cxnLst/>
            <a:rect l="l" t="t" r="r" b="b"/>
            <a:pathLst>
              <a:path w="12890" h="7569">
                <a:moveTo>
                  <a:pt x="12890" y="0"/>
                </a:moveTo>
                <a:lnTo>
                  <a:pt x="10845" y="203"/>
                </a:lnTo>
                <a:lnTo>
                  <a:pt x="9817" y="2044"/>
                </a:lnTo>
                <a:lnTo>
                  <a:pt x="8597" y="3276"/>
                </a:lnTo>
                <a:lnTo>
                  <a:pt x="8394" y="3682"/>
                </a:lnTo>
                <a:lnTo>
                  <a:pt x="8597" y="4292"/>
                </a:lnTo>
                <a:lnTo>
                  <a:pt x="8597" y="4711"/>
                </a:lnTo>
                <a:lnTo>
                  <a:pt x="5727" y="4089"/>
                </a:lnTo>
                <a:lnTo>
                  <a:pt x="1841" y="4711"/>
                </a:lnTo>
                <a:lnTo>
                  <a:pt x="0" y="7569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34" name="object 434"/>
          <p:cNvSpPr/>
          <p:nvPr/>
        </p:nvSpPr>
        <p:spPr>
          <a:xfrm>
            <a:off x="4651805" y="1492432"/>
            <a:ext cx="11234" cy="2426"/>
          </a:xfrm>
          <a:custGeom>
            <a:avLst/>
            <a:gdLst/>
            <a:ahLst/>
            <a:cxnLst/>
            <a:rect l="l" t="t" r="r" b="b"/>
            <a:pathLst>
              <a:path w="13296" h="2870">
                <a:moveTo>
                  <a:pt x="13296" y="2666"/>
                </a:moveTo>
                <a:lnTo>
                  <a:pt x="12484" y="2870"/>
                </a:lnTo>
                <a:lnTo>
                  <a:pt x="12065" y="2260"/>
                </a:lnTo>
                <a:lnTo>
                  <a:pt x="11455" y="2057"/>
                </a:lnTo>
                <a:lnTo>
                  <a:pt x="10020" y="1638"/>
                </a:lnTo>
                <a:lnTo>
                  <a:pt x="8382" y="2463"/>
                </a:lnTo>
                <a:lnTo>
                  <a:pt x="7366" y="1854"/>
                </a:lnTo>
                <a:lnTo>
                  <a:pt x="5118" y="622"/>
                </a:lnTo>
                <a:lnTo>
                  <a:pt x="2451" y="0"/>
                </a:lnTo>
                <a:lnTo>
                  <a:pt x="0" y="622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35" name="object 435"/>
          <p:cNvSpPr/>
          <p:nvPr/>
        </p:nvSpPr>
        <p:spPr>
          <a:xfrm>
            <a:off x="4622413" y="1499696"/>
            <a:ext cx="10549" cy="2426"/>
          </a:xfrm>
          <a:custGeom>
            <a:avLst/>
            <a:gdLst/>
            <a:ahLst/>
            <a:cxnLst/>
            <a:rect l="l" t="t" r="r" b="b"/>
            <a:pathLst>
              <a:path w="12484" h="2870">
                <a:moveTo>
                  <a:pt x="0" y="1638"/>
                </a:moveTo>
                <a:lnTo>
                  <a:pt x="2870" y="0"/>
                </a:lnTo>
                <a:lnTo>
                  <a:pt x="5930" y="1231"/>
                </a:lnTo>
                <a:lnTo>
                  <a:pt x="8801" y="1435"/>
                </a:lnTo>
                <a:lnTo>
                  <a:pt x="10020" y="1638"/>
                </a:lnTo>
                <a:lnTo>
                  <a:pt x="11861" y="1435"/>
                </a:lnTo>
                <a:lnTo>
                  <a:pt x="12484" y="2870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36" name="object 436"/>
          <p:cNvSpPr/>
          <p:nvPr/>
        </p:nvSpPr>
        <p:spPr>
          <a:xfrm>
            <a:off x="4644027" y="1506616"/>
            <a:ext cx="20743" cy="3627"/>
          </a:xfrm>
          <a:custGeom>
            <a:avLst/>
            <a:gdLst/>
            <a:ahLst/>
            <a:cxnLst/>
            <a:rect l="l" t="t" r="r" b="b"/>
            <a:pathLst>
              <a:path w="24549" h="4292">
                <a:moveTo>
                  <a:pt x="24549" y="4292"/>
                </a:moveTo>
                <a:lnTo>
                  <a:pt x="23736" y="4292"/>
                </a:lnTo>
                <a:lnTo>
                  <a:pt x="23113" y="3886"/>
                </a:lnTo>
                <a:lnTo>
                  <a:pt x="22301" y="3479"/>
                </a:lnTo>
                <a:lnTo>
                  <a:pt x="20256" y="2247"/>
                </a:lnTo>
                <a:lnTo>
                  <a:pt x="17995" y="3886"/>
                </a:lnTo>
                <a:lnTo>
                  <a:pt x="16154" y="3263"/>
                </a:lnTo>
                <a:lnTo>
                  <a:pt x="13703" y="2451"/>
                </a:lnTo>
                <a:lnTo>
                  <a:pt x="10845" y="2044"/>
                </a:lnTo>
                <a:lnTo>
                  <a:pt x="8178" y="2654"/>
                </a:lnTo>
                <a:lnTo>
                  <a:pt x="8178" y="1638"/>
                </a:lnTo>
                <a:lnTo>
                  <a:pt x="7162" y="1219"/>
                </a:lnTo>
                <a:lnTo>
                  <a:pt x="6743" y="1016"/>
                </a:lnTo>
                <a:lnTo>
                  <a:pt x="4698" y="203"/>
                </a:lnTo>
                <a:lnTo>
                  <a:pt x="2247" y="0"/>
                </a:lnTo>
                <a:lnTo>
                  <a:pt x="0" y="1219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437" name="object 437"/>
          <p:cNvSpPr/>
          <p:nvPr/>
        </p:nvSpPr>
        <p:spPr>
          <a:xfrm>
            <a:off x="4629670" y="1511112"/>
            <a:ext cx="13488" cy="6395"/>
          </a:xfrm>
          <a:custGeom>
            <a:avLst/>
            <a:gdLst/>
            <a:ahLst/>
            <a:cxnLst/>
            <a:rect l="l" t="t" r="r" b="b"/>
            <a:pathLst>
              <a:path w="15963" h="7569">
                <a:moveTo>
                  <a:pt x="15963" y="1841"/>
                </a:moveTo>
                <a:lnTo>
                  <a:pt x="14122" y="1231"/>
                </a:lnTo>
                <a:lnTo>
                  <a:pt x="12280" y="406"/>
                </a:lnTo>
                <a:lnTo>
                  <a:pt x="10236" y="203"/>
                </a:lnTo>
                <a:lnTo>
                  <a:pt x="7988" y="0"/>
                </a:lnTo>
                <a:lnTo>
                  <a:pt x="7366" y="2654"/>
                </a:lnTo>
                <a:lnTo>
                  <a:pt x="5943" y="2857"/>
                </a:lnTo>
                <a:lnTo>
                  <a:pt x="4305" y="3073"/>
                </a:lnTo>
                <a:lnTo>
                  <a:pt x="2044" y="2247"/>
                </a:lnTo>
                <a:lnTo>
                  <a:pt x="825" y="4089"/>
                </a:lnTo>
                <a:lnTo>
                  <a:pt x="0" y="5118"/>
                </a:lnTo>
                <a:lnTo>
                  <a:pt x="0" y="6337"/>
                </a:lnTo>
                <a:lnTo>
                  <a:pt x="0" y="7569"/>
                </a:lnTo>
              </a:path>
            </a:pathLst>
          </a:custGeom>
          <a:ln w="1231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18" name="object 518"/>
          <p:cNvSpPr/>
          <p:nvPr/>
        </p:nvSpPr>
        <p:spPr>
          <a:xfrm>
            <a:off x="1148898" y="687308"/>
            <a:ext cx="160961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190500" y="0"/>
                </a:moveTo>
                <a:lnTo>
                  <a:pt x="0" y="0"/>
                </a:lnTo>
              </a:path>
            </a:pathLst>
          </a:custGeom>
          <a:ln w="15875">
            <a:solidFill>
              <a:srgbClr val="FDFDF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19" name="object 519"/>
          <p:cNvSpPr/>
          <p:nvPr/>
        </p:nvSpPr>
        <p:spPr>
          <a:xfrm>
            <a:off x="7826393" y="687308"/>
            <a:ext cx="160961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15875">
            <a:solidFill>
              <a:srgbClr val="FDFDF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20" name="object 520"/>
          <p:cNvSpPr/>
          <p:nvPr/>
        </p:nvSpPr>
        <p:spPr>
          <a:xfrm>
            <a:off x="1148898" y="6162510"/>
            <a:ext cx="160961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190500" y="0"/>
                </a:moveTo>
                <a:lnTo>
                  <a:pt x="0" y="0"/>
                </a:lnTo>
              </a:path>
            </a:pathLst>
          </a:custGeom>
          <a:ln w="15875">
            <a:solidFill>
              <a:srgbClr val="FDFDF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21" name="object 521"/>
          <p:cNvSpPr/>
          <p:nvPr/>
        </p:nvSpPr>
        <p:spPr>
          <a:xfrm>
            <a:off x="7826393" y="6162510"/>
            <a:ext cx="160961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15875">
            <a:solidFill>
              <a:srgbClr val="FDFDF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22" name="object 522"/>
          <p:cNvSpPr/>
          <p:nvPr/>
        </p:nvSpPr>
        <p:spPr>
          <a:xfrm>
            <a:off x="1374254" y="461952"/>
            <a:ext cx="0" cy="160961"/>
          </a:xfrm>
          <a:custGeom>
            <a:avLst/>
            <a:gdLst/>
            <a:ahLst/>
            <a:cxnLst/>
            <a:rect l="l" t="t" r="r" b="b"/>
            <a:pathLst>
              <a:path h="190500">
                <a:moveTo>
                  <a:pt x="0" y="2"/>
                </a:moveTo>
                <a:lnTo>
                  <a:pt x="0" y="190499"/>
                </a:lnTo>
              </a:path>
            </a:pathLst>
          </a:custGeom>
          <a:ln w="15875">
            <a:solidFill>
              <a:srgbClr val="FDFDF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23" name="object 523"/>
          <p:cNvSpPr/>
          <p:nvPr/>
        </p:nvSpPr>
        <p:spPr>
          <a:xfrm>
            <a:off x="1374254" y="6226906"/>
            <a:ext cx="0" cy="160961"/>
          </a:xfrm>
          <a:custGeom>
            <a:avLst/>
            <a:gdLst/>
            <a:ahLst/>
            <a:cxnLst/>
            <a:rect l="l" t="t" r="r" b="b"/>
            <a:pathLst>
              <a:path h="190500">
                <a:moveTo>
                  <a:pt x="0" y="0"/>
                </a:moveTo>
                <a:lnTo>
                  <a:pt x="0" y="190500"/>
                </a:lnTo>
              </a:path>
            </a:pathLst>
          </a:custGeom>
          <a:ln w="15875">
            <a:solidFill>
              <a:srgbClr val="FDFDF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24" name="object 524"/>
          <p:cNvSpPr/>
          <p:nvPr/>
        </p:nvSpPr>
        <p:spPr>
          <a:xfrm>
            <a:off x="7761998" y="461952"/>
            <a:ext cx="0" cy="160961"/>
          </a:xfrm>
          <a:custGeom>
            <a:avLst/>
            <a:gdLst/>
            <a:ahLst/>
            <a:cxnLst/>
            <a:rect l="l" t="t" r="r" b="b"/>
            <a:pathLst>
              <a:path h="190500">
                <a:moveTo>
                  <a:pt x="0" y="2"/>
                </a:moveTo>
                <a:lnTo>
                  <a:pt x="0" y="190499"/>
                </a:lnTo>
              </a:path>
            </a:pathLst>
          </a:custGeom>
          <a:ln w="15875">
            <a:solidFill>
              <a:srgbClr val="FDFDF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25" name="object 525"/>
          <p:cNvSpPr/>
          <p:nvPr/>
        </p:nvSpPr>
        <p:spPr>
          <a:xfrm>
            <a:off x="7761998" y="6226906"/>
            <a:ext cx="0" cy="160961"/>
          </a:xfrm>
          <a:custGeom>
            <a:avLst/>
            <a:gdLst/>
            <a:ahLst/>
            <a:cxnLst/>
            <a:rect l="l" t="t" r="r" b="b"/>
            <a:pathLst>
              <a:path h="190500">
                <a:moveTo>
                  <a:pt x="0" y="0"/>
                </a:moveTo>
                <a:lnTo>
                  <a:pt x="0" y="190500"/>
                </a:lnTo>
              </a:path>
            </a:pathLst>
          </a:custGeom>
          <a:ln w="15875">
            <a:solidFill>
              <a:srgbClr val="FDFDF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26" name="object 526"/>
          <p:cNvSpPr/>
          <p:nvPr/>
        </p:nvSpPr>
        <p:spPr>
          <a:xfrm>
            <a:off x="1148898" y="687308"/>
            <a:ext cx="160961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19050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27" name="object 527"/>
          <p:cNvSpPr/>
          <p:nvPr/>
        </p:nvSpPr>
        <p:spPr>
          <a:xfrm>
            <a:off x="7826393" y="687308"/>
            <a:ext cx="160961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3175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28" name="object 528"/>
          <p:cNvSpPr/>
          <p:nvPr/>
        </p:nvSpPr>
        <p:spPr>
          <a:xfrm>
            <a:off x="1148898" y="6162510"/>
            <a:ext cx="160961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19050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29" name="object 529"/>
          <p:cNvSpPr/>
          <p:nvPr/>
        </p:nvSpPr>
        <p:spPr>
          <a:xfrm>
            <a:off x="7826393" y="6162510"/>
            <a:ext cx="160961" cy="0"/>
          </a:xfrm>
          <a:custGeom>
            <a:avLst/>
            <a:gdLst/>
            <a:ahLst/>
            <a:cxnLst/>
            <a:rect l="l" t="t" r="r" b="b"/>
            <a:pathLst>
              <a:path w="19050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3175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30" name="object 530"/>
          <p:cNvSpPr/>
          <p:nvPr/>
        </p:nvSpPr>
        <p:spPr>
          <a:xfrm>
            <a:off x="1374254" y="461952"/>
            <a:ext cx="0" cy="160961"/>
          </a:xfrm>
          <a:custGeom>
            <a:avLst/>
            <a:gdLst/>
            <a:ahLst/>
            <a:cxnLst/>
            <a:rect l="l" t="t" r="r" b="b"/>
            <a:pathLst>
              <a:path h="190500">
                <a:moveTo>
                  <a:pt x="0" y="2"/>
                </a:moveTo>
                <a:lnTo>
                  <a:pt x="0" y="190499"/>
                </a:lnTo>
              </a:path>
            </a:pathLst>
          </a:custGeom>
          <a:ln w="3175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31" name="object 531"/>
          <p:cNvSpPr/>
          <p:nvPr/>
        </p:nvSpPr>
        <p:spPr>
          <a:xfrm>
            <a:off x="1374254" y="6226906"/>
            <a:ext cx="0" cy="160961"/>
          </a:xfrm>
          <a:custGeom>
            <a:avLst/>
            <a:gdLst/>
            <a:ahLst/>
            <a:cxnLst/>
            <a:rect l="l" t="t" r="r" b="b"/>
            <a:pathLst>
              <a:path h="190500">
                <a:moveTo>
                  <a:pt x="0" y="0"/>
                </a:moveTo>
                <a:lnTo>
                  <a:pt x="0" y="190500"/>
                </a:lnTo>
              </a:path>
            </a:pathLst>
          </a:custGeom>
          <a:ln w="3175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32" name="object 532"/>
          <p:cNvSpPr/>
          <p:nvPr/>
        </p:nvSpPr>
        <p:spPr>
          <a:xfrm>
            <a:off x="7761998" y="461952"/>
            <a:ext cx="0" cy="160961"/>
          </a:xfrm>
          <a:custGeom>
            <a:avLst/>
            <a:gdLst/>
            <a:ahLst/>
            <a:cxnLst/>
            <a:rect l="l" t="t" r="r" b="b"/>
            <a:pathLst>
              <a:path h="190500">
                <a:moveTo>
                  <a:pt x="0" y="2"/>
                </a:moveTo>
                <a:lnTo>
                  <a:pt x="0" y="190499"/>
                </a:lnTo>
              </a:path>
            </a:pathLst>
          </a:custGeom>
          <a:ln w="3175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533" name="object 533"/>
          <p:cNvSpPr/>
          <p:nvPr/>
        </p:nvSpPr>
        <p:spPr>
          <a:xfrm>
            <a:off x="7761998" y="6226906"/>
            <a:ext cx="0" cy="160961"/>
          </a:xfrm>
          <a:custGeom>
            <a:avLst/>
            <a:gdLst/>
            <a:ahLst/>
            <a:cxnLst/>
            <a:rect l="l" t="t" r="r" b="b"/>
            <a:pathLst>
              <a:path h="190500">
                <a:moveTo>
                  <a:pt x="0" y="0"/>
                </a:moveTo>
                <a:lnTo>
                  <a:pt x="0" y="190500"/>
                </a:lnTo>
              </a:path>
            </a:pathLst>
          </a:custGeom>
          <a:ln w="3175">
            <a:solidFill>
              <a:srgbClr val="201E1E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 sz="1521"/>
          </a:p>
        </p:txBody>
      </p:sp>
      <p:sp>
        <p:nvSpPr>
          <p:cNvPr id="10" name="object 10"/>
          <p:cNvSpPr txBox="1"/>
          <p:nvPr/>
        </p:nvSpPr>
        <p:spPr>
          <a:xfrm>
            <a:off x="3510223" y="2052932"/>
            <a:ext cx="2155568" cy="3283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208"/>
              </a:lnSpc>
              <a:spcBef>
                <a:spcPts val="60"/>
              </a:spcBef>
            </a:pPr>
            <a:r>
              <a:rPr sz="1098" b="1" dirty="0">
                <a:solidFill>
                  <a:srgbClr val="DBBB43"/>
                </a:solidFill>
                <a:latin typeface="Arial"/>
                <a:cs typeface="Arial"/>
              </a:rPr>
              <a:t>MENTERI KETENAGAKERJAAN</a:t>
            </a:r>
            <a:endParaRPr sz="1098" dirty="0">
              <a:latin typeface="Arial"/>
              <a:cs typeface="Arial"/>
            </a:endParaRPr>
          </a:p>
          <a:p>
            <a:pPr marL="290504" marR="295837" algn="ctr">
              <a:lnSpc>
                <a:spcPct val="95825"/>
              </a:lnSpc>
            </a:pPr>
            <a:r>
              <a:rPr sz="1098" b="1" dirty="0">
                <a:solidFill>
                  <a:srgbClr val="DBBB43"/>
                </a:solidFill>
                <a:latin typeface="Arial"/>
                <a:cs typeface="Arial"/>
              </a:rPr>
              <a:t>REPUBLIK INDONESIA</a:t>
            </a:r>
            <a:endParaRPr sz="1098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24146" y="2590056"/>
            <a:ext cx="4128409" cy="11334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3751" marR="124926" algn="ctr">
              <a:lnSpc>
                <a:spcPts val="1297"/>
              </a:lnSpc>
              <a:spcBef>
                <a:spcPts val="64"/>
              </a:spcBef>
            </a:pPr>
            <a:r>
              <a:rPr sz="1774" i="1" baseline="4243" dirty="0">
                <a:solidFill>
                  <a:srgbClr val="363435"/>
                </a:solidFill>
                <a:latin typeface="Monotype Corsiva"/>
                <a:cs typeface="Monotype Corsiva"/>
              </a:rPr>
              <a:t>dengan hormat mengharapkan kehadiran Bapak/Ibu/Saudara/i</a:t>
            </a:r>
            <a:endParaRPr sz="1183" dirty="0">
              <a:latin typeface="Monotype Corsiva"/>
              <a:cs typeface="Monotype Corsiva"/>
            </a:endParaRPr>
          </a:p>
          <a:p>
            <a:pPr marL="1501551" marR="1513222" algn="ctr">
              <a:lnSpc>
                <a:spcPct val="93505"/>
              </a:lnSpc>
              <a:spcBef>
                <a:spcPts val="95"/>
              </a:spcBef>
            </a:pPr>
            <a:r>
              <a:rPr sz="1183" i="1" dirty="0">
                <a:solidFill>
                  <a:srgbClr val="363435"/>
                </a:solidFill>
                <a:latin typeface="Monotype Corsiva"/>
                <a:cs typeface="Monotype Corsiva"/>
              </a:rPr>
              <a:t>pada acara</a:t>
            </a:r>
            <a:endParaRPr sz="1183" dirty="0">
              <a:latin typeface="Monotype Corsiva"/>
              <a:cs typeface="Monotype Corsiva"/>
            </a:endParaRPr>
          </a:p>
          <a:p>
            <a:pPr algn="ctr">
              <a:lnSpc>
                <a:spcPct val="95825"/>
              </a:lnSpc>
              <a:spcBef>
                <a:spcPts val="671"/>
              </a:spcBef>
            </a:pPr>
            <a:r>
              <a:rPr lang="en-AU" sz="1351" dirty="0">
                <a:solidFill>
                  <a:srgbClr val="DBBB43"/>
                </a:solidFill>
                <a:latin typeface="Times New Roman"/>
                <a:cs typeface="Times New Roman"/>
              </a:rPr>
              <a:t>PENGANUGERAHAN PARAMAKARYA TAHUN 2019</a:t>
            </a:r>
            <a:endParaRPr sz="1351" dirty="0">
              <a:solidFill>
                <a:srgbClr val="DBBB43"/>
              </a:solidFill>
              <a:latin typeface="Times New Roman"/>
              <a:cs typeface="Times New Roman"/>
            </a:endParaRPr>
          </a:p>
          <a:p>
            <a:pPr marL="1691708" marR="1703463" algn="ctr">
              <a:lnSpc>
                <a:spcPct val="93505"/>
              </a:lnSpc>
              <a:spcBef>
                <a:spcPts val="650"/>
              </a:spcBef>
            </a:pPr>
            <a:r>
              <a:rPr sz="1098" i="1" dirty="0">
                <a:solidFill>
                  <a:srgbClr val="363435"/>
                </a:solidFill>
                <a:latin typeface="Monotype Corsiva"/>
                <a:cs typeface="Monotype Corsiva"/>
              </a:rPr>
              <a:t>oleh</a:t>
            </a:r>
            <a:endParaRPr sz="1098" dirty="0">
              <a:latin typeface="Monotype Corsiva"/>
              <a:cs typeface="Monotype Corsiva"/>
            </a:endParaRPr>
          </a:p>
          <a:p>
            <a:pPr marL="409875" marR="421632" algn="ctr">
              <a:lnSpc>
                <a:spcPct val="95825"/>
              </a:lnSpc>
              <a:spcBef>
                <a:spcPts val="598"/>
              </a:spcBef>
            </a:pPr>
            <a:r>
              <a:rPr lang="en-AU" sz="1351" spc="-21" dirty="0">
                <a:solidFill>
                  <a:srgbClr val="DBBB43"/>
                </a:solidFill>
                <a:latin typeface="Times New Roman"/>
                <a:cs typeface="Times New Roman"/>
              </a:rPr>
              <a:t>WAKIL P</a:t>
            </a:r>
            <a:r>
              <a:rPr lang="en-AU" sz="1351" dirty="0">
                <a:solidFill>
                  <a:srgbClr val="DBBB43"/>
                </a:solidFill>
                <a:latin typeface="Times New Roman"/>
                <a:cs typeface="Times New Roman"/>
              </a:rPr>
              <a:t>RE</a:t>
            </a:r>
            <a:r>
              <a:rPr lang="en-AU" sz="1351" spc="-24" dirty="0">
                <a:solidFill>
                  <a:srgbClr val="DBBB43"/>
                </a:solidFill>
                <a:latin typeface="Times New Roman"/>
                <a:cs typeface="Times New Roman"/>
              </a:rPr>
              <a:t>SI</a:t>
            </a:r>
            <a:r>
              <a:rPr lang="en-AU" sz="1351" spc="-12" dirty="0">
                <a:solidFill>
                  <a:srgbClr val="DBBB43"/>
                </a:solidFill>
                <a:latin typeface="Times New Roman"/>
                <a:cs typeface="Times New Roman"/>
              </a:rPr>
              <a:t>D</a:t>
            </a:r>
            <a:r>
              <a:rPr lang="en-AU" sz="1351" dirty="0">
                <a:solidFill>
                  <a:srgbClr val="DBBB43"/>
                </a:solidFill>
                <a:latin typeface="Times New Roman"/>
                <a:cs typeface="Times New Roman"/>
              </a:rPr>
              <a:t>EN</a:t>
            </a:r>
            <a:r>
              <a:rPr lang="en-AU" sz="1351" spc="101" dirty="0">
                <a:solidFill>
                  <a:srgbClr val="DBBB43"/>
                </a:solidFill>
                <a:latin typeface="Times New Roman"/>
                <a:cs typeface="Times New Roman"/>
              </a:rPr>
              <a:t> </a:t>
            </a:r>
            <a:r>
              <a:rPr lang="en-AU" sz="1351" dirty="0">
                <a:solidFill>
                  <a:srgbClr val="DBBB43"/>
                </a:solidFill>
                <a:latin typeface="Times New Roman"/>
                <a:cs typeface="Times New Roman"/>
              </a:rPr>
              <a:t>REPU</a:t>
            </a:r>
            <a:r>
              <a:rPr lang="en-AU" sz="1351" spc="-42" dirty="0">
                <a:solidFill>
                  <a:srgbClr val="DBBB43"/>
                </a:solidFill>
                <a:latin typeface="Times New Roman"/>
                <a:cs typeface="Times New Roman"/>
              </a:rPr>
              <a:t>B</a:t>
            </a:r>
            <a:r>
              <a:rPr lang="en-AU" sz="1351" dirty="0">
                <a:solidFill>
                  <a:srgbClr val="DBBB43"/>
                </a:solidFill>
                <a:latin typeface="Times New Roman"/>
                <a:cs typeface="Times New Roman"/>
              </a:rPr>
              <a:t>L</a:t>
            </a:r>
            <a:r>
              <a:rPr lang="en-AU" sz="1351" spc="-24" dirty="0">
                <a:solidFill>
                  <a:srgbClr val="DBBB43"/>
                </a:solidFill>
                <a:latin typeface="Times New Roman"/>
                <a:cs typeface="Times New Roman"/>
              </a:rPr>
              <a:t>I</a:t>
            </a:r>
            <a:r>
              <a:rPr lang="en-AU" sz="1351" dirty="0">
                <a:solidFill>
                  <a:srgbClr val="DBBB43"/>
                </a:solidFill>
                <a:latin typeface="Times New Roman"/>
                <a:cs typeface="Times New Roman"/>
              </a:rPr>
              <a:t>K</a:t>
            </a:r>
            <a:r>
              <a:rPr lang="en-AU" sz="1351" spc="101" dirty="0">
                <a:solidFill>
                  <a:srgbClr val="DBBB43"/>
                </a:solidFill>
                <a:latin typeface="Times New Roman"/>
                <a:cs typeface="Times New Roman"/>
              </a:rPr>
              <a:t> </a:t>
            </a:r>
            <a:r>
              <a:rPr lang="en-AU" sz="1351" dirty="0">
                <a:solidFill>
                  <a:srgbClr val="DBBB43"/>
                </a:solidFill>
                <a:latin typeface="Times New Roman"/>
                <a:cs typeface="Times New Roman"/>
              </a:rPr>
              <a:t>I</a:t>
            </a:r>
            <a:r>
              <a:rPr lang="en-AU" sz="1351" spc="-24" dirty="0">
                <a:solidFill>
                  <a:srgbClr val="DBBB43"/>
                </a:solidFill>
                <a:latin typeface="Times New Roman"/>
                <a:cs typeface="Times New Roman"/>
              </a:rPr>
              <a:t>N</a:t>
            </a:r>
            <a:r>
              <a:rPr lang="en-AU" sz="1351" dirty="0">
                <a:solidFill>
                  <a:srgbClr val="DBBB43"/>
                </a:solidFill>
                <a:latin typeface="Times New Roman"/>
                <a:cs typeface="Times New Roman"/>
              </a:rPr>
              <a:t>D</a:t>
            </a:r>
            <a:r>
              <a:rPr lang="en-AU" sz="1351" spc="-37" dirty="0">
                <a:solidFill>
                  <a:srgbClr val="DBBB43"/>
                </a:solidFill>
                <a:latin typeface="Times New Roman"/>
                <a:cs typeface="Times New Roman"/>
              </a:rPr>
              <a:t>O</a:t>
            </a:r>
            <a:r>
              <a:rPr lang="en-AU" sz="1351" spc="-24" dirty="0">
                <a:solidFill>
                  <a:srgbClr val="DBBB43"/>
                </a:solidFill>
                <a:latin typeface="Times New Roman"/>
                <a:cs typeface="Times New Roman"/>
              </a:rPr>
              <a:t>N</a:t>
            </a:r>
            <a:r>
              <a:rPr lang="en-AU" sz="1351" dirty="0">
                <a:solidFill>
                  <a:srgbClr val="DBBB43"/>
                </a:solidFill>
                <a:latin typeface="Times New Roman"/>
                <a:cs typeface="Times New Roman"/>
              </a:rPr>
              <a:t>E</a:t>
            </a:r>
            <a:r>
              <a:rPr lang="en-AU" sz="1351" spc="-24" dirty="0">
                <a:solidFill>
                  <a:srgbClr val="DBBB43"/>
                </a:solidFill>
                <a:latin typeface="Times New Roman"/>
                <a:cs typeface="Times New Roman"/>
              </a:rPr>
              <a:t>S</a:t>
            </a:r>
            <a:r>
              <a:rPr lang="en-AU" sz="1351" dirty="0">
                <a:solidFill>
                  <a:srgbClr val="DBBB43"/>
                </a:solidFill>
                <a:latin typeface="Times New Roman"/>
                <a:cs typeface="Times New Roman"/>
              </a:rPr>
              <a:t>IA</a:t>
            </a:r>
            <a:endParaRPr lang="en-AU" sz="1351" dirty="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70919" y="3897917"/>
            <a:ext cx="4009277" cy="76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98540" marR="698721" algn="ctr">
              <a:lnSpc>
                <a:spcPts val="1124"/>
              </a:lnSpc>
              <a:spcBef>
                <a:spcPts val="56"/>
              </a:spcBef>
            </a:pPr>
            <a:r>
              <a:rPr sz="1521" i="1" baseline="4951" dirty="0">
                <a:solidFill>
                  <a:srgbClr val="363435"/>
                </a:solidFill>
                <a:latin typeface="Monotype Corsiva"/>
                <a:cs typeface="Monotype Corsiva"/>
              </a:rPr>
              <a:t>pada hari </a:t>
            </a:r>
            <a:r>
              <a:rPr sz="1521" i="1" baseline="4951" dirty="0" err="1">
                <a:solidFill>
                  <a:srgbClr val="363435"/>
                </a:solidFill>
                <a:latin typeface="Monotype Corsiva"/>
                <a:cs typeface="Monotype Corsiva"/>
              </a:rPr>
              <a:t>Kamis</a:t>
            </a:r>
            <a:r>
              <a:rPr sz="1521" i="1" baseline="4951" dirty="0">
                <a:solidFill>
                  <a:srgbClr val="363435"/>
                </a:solidFill>
                <a:latin typeface="Monotype Corsiva"/>
                <a:cs typeface="Monotype Corsiva"/>
              </a:rPr>
              <a:t>,</a:t>
            </a:r>
            <a:r>
              <a:rPr lang="en-AU" sz="1521" i="1" baseline="4951" dirty="0">
                <a:solidFill>
                  <a:srgbClr val="363435"/>
                </a:solidFill>
                <a:latin typeface="Monotype Corsiva"/>
                <a:cs typeface="Monotype Corsiva"/>
              </a:rPr>
              <a:t> </a:t>
            </a:r>
            <a:r>
              <a:rPr sz="1521" i="1" baseline="4951" dirty="0">
                <a:solidFill>
                  <a:srgbClr val="363435"/>
                </a:solidFill>
                <a:latin typeface="Monotype Corsiva"/>
                <a:cs typeface="Monotype Corsiva"/>
              </a:rPr>
              <a:t>28 November 2019</a:t>
            </a:r>
            <a:endParaRPr sz="1015" dirty="0">
              <a:latin typeface="Monotype Corsiva"/>
              <a:cs typeface="Monotype Corsiva"/>
            </a:endParaRPr>
          </a:p>
          <a:p>
            <a:pPr marL="1306249" marR="1306799" algn="ctr">
              <a:lnSpc>
                <a:spcPct val="93505"/>
              </a:lnSpc>
              <a:spcBef>
                <a:spcPts val="19"/>
              </a:spcBef>
            </a:pPr>
            <a:r>
              <a:rPr sz="1015" i="1" dirty="0" err="1">
                <a:solidFill>
                  <a:srgbClr val="363435"/>
                </a:solidFill>
                <a:latin typeface="Monotype Corsiva"/>
                <a:cs typeface="Monotype Corsiva"/>
              </a:rPr>
              <a:t>pukul</a:t>
            </a:r>
            <a:r>
              <a:rPr sz="1015" i="1" dirty="0">
                <a:solidFill>
                  <a:srgbClr val="363435"/>
                </a:solidFill>
                <a:latin typeface="Monotype Corsiva"/>
                <a:cs typeface="Monotype Corsiva"/>
              </a:rPr>
              <a:t> </a:t>
            </a:r>
            <a:r>
              <a:rPr lang="en-AU" sz="1015" i="1" dirty="0">
                <a:solidFill>
                  <a:srgbClr val="363435"/>
                </a:solidFill>
                <a:latin typeface="Monotype Corsiva"/>
                <a:cs typeface="Monotype Corsiva"/>
              </a:rPr>
              <a:t>15</a:t>
            </a:r>
            <a:r>
              <a:rPr sz="1015" i="1" dirty="0">
                <a:solidFill>
                  <a:srgbClr val="363435"/>
                </a:solidFill>
                <a:latin typeface="Monotype Corsiva"/>
                <a:cs typeface="Monotype Corsiva"/>
              </a:rPr>
              <a:t>.</a:t>
            </a:r>
            <a:r>
              <a:rPr lang="en-AU" sz="1015" i="1" dirty="0">
                <a:solidFill>
                  <a:srgbClr val="363435"/>
                </a:solidFill>
                <a:latin typeface="Monotype Corsiva"/>
                <a:cs typeface="Monotype Corsiva"/>
              </a:rPr>
              <a:t>0</a:t>
            </a:r>
            <a:r>
              <a:rPr sz="1015" i="1" dirty="0">
                <a:solidFill>
                  <a:srgbClr val="363435"/>
                </a:solidFill>
                <a:latin typeface="Monotype Corsiva"/>
                <a:cs typeface="Monotype Corsiva"/>
              </a:rPr>
              <a:t>0 WIB</a:t>
            </a:r>
            <a:endParaRPr sz="1015" dirty="0">
              <a:latin typeface="Monotype Corsiva"/>
              <a:cs typeface="Monotype Corsiva"/>
            </a:endParaRPr>
          </a:p>
          <a:p>
            <a:pPr marL="1051336" marR="1051661" algn="ctr">
              <a:lnSpc>
                <a:spcPct val="93505"/>
              </a:lnSpc>
              <a:spcBef>
                <a:spcPts val="76"/>
              </a:spcBef>
            </a:pPr>
            <a:r>
              <a:rPr sz="1015" i="1" dirty="0">
                <a:solidFill>
                  <a:srgbClr val="363435"/>
                </a:solidFill>
                <a:latin typeface="Monotype Corsiva"/>
                <a:cs typeface="Monotype Corsiva"/>
              </a:rPr>
              <a:t>bertempat di Istana </a:t>
            </a:r>
            <a:r>
              <a:rPr lang="en-AU" sz="1015" i="1" dirty="0">
                <a:solidFill>
                  <a:srgbClr val="363435"/>
                </a:solidFill>
                <a:latin typeface="Monotype Corsiva"/>
                <a:cs typeface="Monotype Corsiva"/>
              </a:rPr>
              <a:t>Wakil </a:t>
            </a:r>
            <a:r>
              <a:rPr lang="en-AU" sz="1015" i="1" dirty="0" err="1">
                <a:solidFill>
                  <a:srgbClr val="363435"/>
                </a:solidFill>
                <a:latin typeface="Monotype Corsiva"/>
                <a:cs typeface="Monotype Corsiva"/>
              </a:rPr>
              <a:t>Presiden</a:t>
            </a:r>
            <a:r>
              <a:rPr lang="en-AU" sz="1015" i="1" dirty="0">
                <a:solidFill>
                  <a:srgbClr val="363435"/>
                </a:solidFill>
                <a:latin typeface="Monotype Corsiva"/>
                <a:cs typeface="Monotype Corsiva"/>
              </a:rPr>
              <a:t> RI</a:t>
            </a:r>
            <a:endParaRPr sz="1015" dirty="0">
              <a:latin typeface="Monotype Corsiva"/>
              <a:cs typeface="Monotype Corsiva"/>
            </a:endParaRPr>
          </a:p>
          <a:p>
            <a:pPr algn="ctr">
              <a:lnSpc>
                <a:spcPts val="1137"/>
              </a:lnSpc>
              <a:spcBef>
                <a:spcPts val="76"/>
              </a:spcBef>
            </a:pPr>
            <a:r>
              <a:rPr sz="1015" i="1" dirty="0">
                <a:solidFill>
                  <a:srgbClr val="363435"/>
                </a:solidFill>
                <a:latin typeface="Monotype Corsiva"/>
                <a:cs typeface="Monotype Corsiva"/>
              </a:rPr>
              <a:t>Jl. Medan Merdeka </a:t>
            </a:r>
            <a:r>
              <a:rPr lang="en-AU" sz="1015" i="1" dirty="0">
                <a:solidFill>
                  <a:srgbClr val="363435"/>
                </a:solidFill>
                <a:latin typeface="Monotype Corsiva"/>
                <a:cs typeface="Monotype Corsiva"/>
              </a:rPr>
              <a:t>Selatan</a:t>
            </a:r>
            <a:r>
              <a:rPr sz="1015" i="1" dirty="0">
                <a:solidFill>
                  <a:srgbClr val="363435"/>
                </a:solidFill>
                <a:latin typeface="Monotype Corsiva"/>
                <a:cs typeface="Monotype Corsiva"/>
              </a:rPr>
              <a:t> No.</a:t>
            </a:r>
            <a:r>
              <a:rPr lang="en-AU" sz="1015" i="1" dirty="0">
                <a:solidFill>
                  <a:srgbClr val="363435"/>
                </a:solidFill>
                <a:latin typeface="Monotype Corsiva"/>
                <a:cs typeface="Monotype Corsiva"/>
              </a:rPr>
              <a:t>6</a:t>
            </a:r>
            <a:r>
              <a:rPr sz="1015" i="1" dirty="0">
                <a:solidFill>
                  <a:srgbClr val="363435"/>
                </a:solidFill>
                <a:latin typeface="Monotype Corsiva"/>
                <a:cs typeface="Monotype Corsiva"/>
              </a:rPr>
              <a:t>, Jakarta Pusat</a:t>
            </a:r>
            <a:endParaRPr sz="1015" dirty="0">
              <a:latin typeface="Monotype Corsiva"/>
              <a:cs typeface="Monotype Corsiv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71880" y="4747030"/>
            <a:ext cx="3560949" cy="8619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0731" marR="17705">
              <a:lnSpc>
                <a:spcPts val="1039"/>
              </a:lnSpc>
              <a:spcBef>
                <a:spcPts val="52"/>
              </a:spcBef>
            </a:pPr>
            <a:r>
              <a:rPr sz="1394" baseline="5401" dirty="0">
                <a:solidFill>
                  <a:srgbClr val="363435"/>
                </a:solidFill>
                <a:latin typeface="Monotype Corsiva"/>
                <a:cs typeface="Monotype Corsiva"/>
              </a:rPr>
              <a:t>Konfirmasi</a:t>
            </a:r>
            <a:r>
              <a:rPr sz="1394" spc="-36" baseline="5401" dirty="0">
                <a:solidFill>
                  <a:srgbClr val="363435"/>
                </a:solidFill>
                <a:latin typeface="Monotype Corsiva"/>
                <a:cs typeface="Monotype Corsiva"/>
              </a:rPr>
              <a:t> </a:t>
            </a:r>
            <a:r>
              <a:rPr sz="1394" baseline="5401" dirty="0">
                <a:solidFill>
                  <a:srgbClr val="363435"/>
                </a:solidFill>
                <a:latin typeface="Monotype Corsiva"/>
                <a:cs typeface="Monotype Corsiva"/>
              </a:rPr>
              <a:t>Kehadiran</a:t>
            </a:r>
            <a:endParaRPr sz="930" dirty="0">
              <a:latin typeface="Monotype Corsiva"/>
              <a:cs typeface="Monotype Corsiva"/>
            </a:endParaRPr>
          </a:p>
          <a:p>
            <a:pPr marL="10731" marR="17705">
              <a:lnSpc>
                <a:spcPct val="93505"/>
              </a:lnSpc>
              <a:spcBef>
                <a:spcPts val="3"/>
              </a:spcBef>
            </a:pPr>
            <a:r>
              <a:rPr sz="930" i="1" dirty="0">
                <a:solidFill>
                  <a:srgbClr val="363435"/>
                </a:solidFill>
                <a:latin typeface="Monotype Corsiva"/>
                <a:cs typeface="Monotype Corsiva"/>
              </a:rPr>
              <a:t>Undangan Menteri dan Gubernur/Bupati/</a:t>
            </a:r>
            <a:r>
              <a:rPr sz="930" i="1" dirty="0" err="1">
                <a:solidFill>
                  <a:srgbClr val="363435"/>
                </a:solidFill>
                <a:latin typeface="Monotype Corsiva"/>
                <a:cs typeface="Monotype Corsiva"/>
              </a:rPr>
              <a:t>Walikota</a:t>
            </a:r>
            <a:r>
              <a:rPr lang="en-AU" sz="930" i="1" dirty="0">
                <a:solidFill>
                  <a:srgbClr val="363435"/>
                </a:solidFill>
                <a:latin typeface="Monotype Corsiva"/>
                <a:cs typeface="Monotype Corsiva"/>
              </a:rPr>
              <a:t> :</a:t>
            </a:r>
            <a:endParaRPr sz="930" dirty="0">
              <a:latin typeface="Monotype Corsiva"/>
              <a:cs typeface="Monotype Corsiva"/>
            </a:endParaRPr>
          </a:p>
          <a:p>
            <a:pPr marL="10731" marR="17705">
              <a:lnSpc>
                <a:spcPct val="93505"/>
              </a:lnSpc>
              <a:spcBef>
                <a:spcPts val="55"/>
              </a:spcBef>
            </a:pPr>
            <a:r>
              <a:rPr sz="930" i="1" dirty="0">
                <a:solidFill>
                  <a:srgbClr val="363435"/>
                </a:solidFill>
                <a:latin typeface="Monotype Corsiva"/>
                <a:cs typeface="Monotype Corsiva"/>
              </a:rPr>
              <a:t>Sdri. Yelfesy 0812 9731 9654</a:t>
            </a:r>
            <a:endParaRPr sz="930" dirty="0">
              <a:latin typeface="Monotype Corsiva"/>
              <a:cs typeface="Monotype Corsiva"/>
            </a:endParaRPr>
          </a:p>
          <a:p>
            <a:pPr marL="10731" marR="17705">
              <a:lnSpc>
                <a:spcPct val="93505"/>
              </a:lnSpc>
              <a:spcBef>
                <a:spcPts val="55"/>
              </a:spcBef>
            </a:pPr>
            <a:r>
              <a:rPr sz="930" i="1" dirty="0">
                <a:solidFill>
                  <a:srgbClr val="363435"/>
                </a:solidFill>
                <a:latin typeface="Monotype Corsiva"/>
                <a:cs typeface="Monotype Corsiva"/>
              </a:rPr>
              <a:t>Undangan Lainnya : Nurul 0813 1126 7257</a:t>
            </a:r>
            <a:endParaRPr sz="930" dirty="0">
              <a:latin typeface="Monotype Corsiva"/>
              <a:cs typeface="Monotype Corsiva"/>
            </a:endParaRPr>
          </a:p>
          <a:p>
            <a:pPr marL="10731" marR="17705">
              <a:lnSpc>
                <a:spcPct val="93505"/>
              </a:lnSpc>
              <a:spcBef>
                <a:spcPts val="55"/>
              </a:spcBef>
            </a:pPr>
            <a:r>
              <a:rPr sz="930" i="1" dirty="0">
                <a:solidFill>
                  <a:srgbClr val="363435"/>
                </a:solidFill>
                <a:latin typeface="Monotype Corsiva"/>
                <a:cs typeface="Monotype Corsiva"/>
              </a:rPr>
              <a:t>Ghina 0878 7482 7473 / Kiki 0811 1048 331</a:t>
            </a:r>
            <a:endParaRPr sz="930" dirty="0">
              <a:latin typeface="Monotype Corsiva"/>
              <a:cs typeface="Monotype Corsiva"/>
            </a:endParaRPr>
          </a:p>
          <a:p>
            <a:pPr marL="1660533">
              <a:lnSpc>
                <a:spcPct val="93505"/>
              </a:lnSpc>
              <a:spcBef>
                <a:spcPts val="249"/>
              </a:spcBef>
            </a:pPr>
            <a:r>
              <a:rPr sz="930" i="1" dirty="0">
                <a:solidFill>
                  <a:srgbClr val="363435"/>
                </a:solidFill>
                <a:latin typeface="Monotype Corsiva"/>
                <a:cs typeface="Monotype Corsiva"/>
              </a:rPr>
              <a:t>Mohon hadir 45 menit sebelum acara dimulai</a:t>
            </a:r>
            <a:endParaRPr sz="930" dirty="0">
              <a:latin typeface="Monotype Corsiva"/>
              <a:cs typeface="Monotype Corsiva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45C1505-06C9-4E7A-BF58-EA24F9CEF837}"/>
              </a:ext>
            </a:extLst>
          </p:cNvPr>
          <p:cNvGrpSpPr/>
          <p:nvPr/>
        </p:nvGrpSpPr>
        <p:grpSpPr>
          <a:xfrm>
            <a:off x="5605187" y="4754972"/>
            <a:ext cx="1599738" cy="557997"/>
            <a:chOff x="5270011" y="5071460"/>
            <a:chExt cx="1893317" cy="660399"/>
          </a:xfrm>
        </p:grpSpPr>
        <p:sp>
          <p:nvSpPr>
            <p:cNvPr id="6" name="object 6"/>
            <p:cNvSpPr txBox="1"/>
            <p:nvPr/>
          </p:nvSpPr>
          <p:spPr>
            <a:xfrm>
              <a:off x="5270011" y="5071460"/>
              <a:ext cx="606063" cy="660399"/>
            </a:xfrm>
            <a:prstGeom prst="rect">
              <a:avLst/>
            </a:prstGeom>
          </p:spPr>
          <p:txBody>
            <a:bodyPr wrap="square" lIns="0" tIns="0" rIns="0" bIns="0" rtlCol="0">
              <a:noAutofit/>
            </a:bodyPr>
            <a:lstStyle/>
            <a:p>
              <a:pPr marL="10731" marR="9135">
                <a:lnSpc>
                  <a:spcPts val="1039"/>
                </a:lnSpc>
                <a:spcBef>
                  <a:spcPts val="52"/>
                </a:spcBef>
              </a:pPr>
              <a:r>
                <a:rPr sz="1394" i="1" baseline="5401" dirty="0">
                  <a:solidFill>
                    <a:srgbClr val="363435"/>
                  </a:solidFill>
                  <a:latin typeface="Monotype Corsiva"/>
                  <a:cs typeface="Monotype Corsiva"/>
                </a:rPr>
                <a:t>Pakaian</a:t>
              </a:r>
              <a:endParaRPr sz="930" dirty="0">
                <a:latin typeface="Monotype Corsiva"/>
                <a:cs typeface="Monotype Corsiva"/>
              </a:endParaRPr>
            </a:p>
            <a:p>
              <a:pPr marL="10731">
                <a:lnSpc>
                  <a:spcPts val="1043"/>
                </a:lnSpc>
                <a:spcBef>
                  <a:spcPts val="3"/>
                </a:spcBef>
              </a:pPr>
              <a:r>
                <a:rPr sz="930" i="1" dirty="0" err="1">
                  <a:solidFill>
                    <a:srgbClr val="363435"/>
                  </a:solidFill>
                  <a:latin typeface="Monotype Corsiva"/>
                  <a:cs typeface="Monotype Corsiva"/>
                </a:rPr>
                <a:t>Pria</a:t>
              </a:r>
              <a:r>
                <a:rPr sz="930" i="1" dirty="0">
                  <a:solidFill>
                    <a:srgbClr val="363435"/>
                  </a:solidFill>
                  <a:latin typeface="Monotype Corsiva"/>
                  <a:cs typeface="Monotype Corsiva"/>
                </a:rPr>
                <a:t> Wanita</a:t>
              </a:r>
              <a:endParaRPr sz="930" dirty="0">
                <a:latin typeface="Monotype Corsiva"/>
                <a:cs typeface="Monotype Corsiva"/>
              </a:endParaRPr>
            </a:p>
          </p:txBody>
        </p:sp>
        <p:sp>
          <p:nvSpPr>
            <p:cNvPr id="5" name="object 5"/>
            <p:cNvSpPr txBox="1"/>
            <p:nvPr/>
          </p:nvSpPr>
          <p:spPr>
            <a:xfrm>
              <a:off x="5917660" y="5236560"/>
              <a:ext cx="1245668" cy="495299"/>
            </a:xfrm>
            <a:prstGeom prst="rect">
              <a:avLst/>
            </a:prstGeom>
          </p:spPr>
          <p:txBody>
            <a:bodyPr wrap="square" lIns="0" tIns="0" rIns="0" bIns="0" rtlCol="0">
              <a:noAutofit/>
            </a:bodyPr>
            <a:lstStyle/>
            <a:p>
              <a:pPr marL="10731">
                <a:lnSpc>
                  <a:spcPts val="1039"/>
                </a:lnSpc>
                <a:spcBef>
                  <a:spcPts val="52"/>
                </a:spcBef>
              </a:pPr>
              <a:r>
                <a:rPr sz="1394" i="1" baseline="5401" dirty="0">
                  <a:solidFill>
                    <a:srgbClr val="363435"/>
                  </a:solidFill>
                  <a:latin typeface="Monotype Corsiva"/>
                  <a:cs typeface="Monotype Corsiva"/>
                </a:rPr>
                <a:t>:</a:t>
              </a:r>
              <a:r>
                <a:rPr sz="1394" i="1" spc="63" baseline="5401" dirty="0">
                  <a:solidFill>
                    <a:srgbClr val="363435"/>
                  </a:solidFill>
                  <a:latin typeface="Monotype Corsiva"/>
                  <a:cs typeface="Monotype Corsiva"/>
                </a:rPr>
                <a:t> </a:t>
              </a:r>
              <a:r>
                <a:rPr sz="1394" i="1" baseline="5401" dirty="0">
                  <a:solidFill>
                    <a:srgbClr val="363435"/>
                  </a:solidFill>
                  <a:latin typeface="Monotype Corsiva"/>
                  <a:cs typeface="Monotype Corsiva"/>
                </a:rPr>
                <a:t>Batik Lengan Panjang</a:t>
              </a:r>
              <a:endParaRPr sz="930" dirty="0">
                <a:latin typeface="Monotype Corsiva"/>
                <a:cs typeface="Monotype Corsiva"/>
              </a:endParaRPr>
            </a:p>
            <a:p>
              <a:pPr marL="10731" marR="17705">
                <a:lnSpc>
                  <a:spcPct val="93505"/>
                </a:lnSpc>
                <a:spcBef>
                  <a:spcPts val="3"/>
                </a:spcBef>
              </a:pPr>
              <a:r>
                <a:rPr sz="930" i="1" dirty="0">
                  <a:solidFill>
                    <a:srgbClr val="363435"/>
                  </a:solidFill>
                  <a:latin typeface="Monotype Corsiva"/>
                  <a:cs typeface="Monotype Corsiva"/>
                </a:rPr>
                <a:t>:</a:t>
              </a:r>
              <a:r>
                <a:rPr sz="930" i="1" spc="63" dirty="0">
                  <a:solidFill>
                    <a:srgbClr val="363435"/>
                  </a:solidFill>
                  <a:latin typeface="Monotype Corsiva"/>
                  <a:cs typeface="Monotype Corsiva"/>
                </a:rPr>
                <a:t> </a:t>
              </a:r>
              <a:r>
                <a:rPr lang="en-AU" sz="930" i="1" dirty="0">
                  <a:solidFill>
                    <a:srgbClr val="363435"/>
                  </a:solidFill>
                  <a:latin typeface="Monotype Corsiva"/>
                  <a:cs typeface="Monotype Corsiva"/>
                </a:rPr>
                <a:t>Batik</a:t>
              </a:r>
              <a:endParaRPr sz="930" dirty="0">
                <a:latin typeface="Monotype Corsiva"/>
                <a:cs typeface="Monotype Corsiva"/>
              </a:endParaRPr>
            </a:p>
          </p:txBody>
        </p:sp>
      </p:grpSp>
      <p:sp>
        <p:nvSpPr>
          <p:cNvPr id="4" name="object 4"/>
          <p:cNvSpPr txBox="1"/>
          <p:nvPr/>
        </p:nvSpPr>
        <p:spPr>
          <a:xfrm>
            <a:off x="3072899" y="5608952"/>
            <a:ext cx="3008943" cy="1394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0731">
              <a:lnSpc>
                <a:spcPts val="1039"/>
              </a:lnSpc>
              <a:spcBef>
                <a:spcPts val="52"/>
              </a:spcBef>
            </a:pPr>
            <a:r>
              <a:rPr sz="1394" i="1" baseline="5401" dirty="0">
                <a:solidFill>
                  <a:srgbClr val="363435"/>
                </a:solidFill>
                <a:latin typeface="Monotype Corsiva"/>
                <a:cs typeface="Monotype Corsiva"/>
              </a:rPr>
              <a:t>Kartu undangan harap dibawa dan hanya berlaku untuk 1 (satu) orang</a:t>
            </a:r>
            <a:endParaRPr sz="930">
              <a:latin typeface="Monotype Corsiva"/>
              <a:cs typeface="Monotype Corsiv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54021" y="1449561"/>
            <a:ext cx="114108" cy="132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462">
              <a:lnSpc>
                <a:spcPts val="846"/>
              </a:lnSpc>
            </a:pPr>
            <a:endParaRPr sz="846"/>
          </a:p>
        </p:txBody>
      </p:sp>
      <p:sp>
        <p:nvSpPr>
          <p:cNvPr id="2" name="object 2"/>
          <p:cNvSpPr txBox="1"/>
          <p:nvPr/>
        </p:nvSpPr>
        <p:spPr>
          <a:xfrm>
            <a:off x="4568128" y="1449561"/>
            <a:ext cx="113925" cy="1320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462">
              <a:lnSpc>
                <a:spcPts val="846"/>
              </a:lnSpc>
            </a:pPr>
            <a:endParaRPr sz="846"/>
          </a:p>
        </p:txBody>
      </p:sp>
      <p:sp>
        <p:nvSpPr>
          <p:cNvPr id="456" name="TextBox 455">
            <a:extLst>
              <a:ext uri="{FF2B5EF4-FFF2-40B4-BE49-F238E27FC236}">
                <a16:creationId xmlns:a16="http://schemas.microsoft.com/office/drawing/2014/main" id="{5B12E169-9D68-45F6-A219-9454977C9DEA}"/>
              </a:ext>
            </a:extLst>
          </p:cNvPr>
          <p:cNvSpPr txBox="1"/>
          <p:nvPr/>
        </p:nvSpPr>
        <p:spPr>
          <a:xfrm>
            <a:off x="1" y="0"/>
            <a:ext cx="2078182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err="1"/>
              <a:t>Paramakarya</a:t>
            </a:r>
            <a:r>
              <a:rPr lang="en-US" b="1" dirty="0"/>
              <a:t> 2019</a:t>
            </a:r>
          </a:p>
        </p:txBody>
      </p:sp>
      <p:sp>
        <p:nvSpPr>
          <p:cNvPr id="457" name="TextBox 456">
            <a:extLst>
              <a:ext uri="{FF2B5EF4-FFF2-40B4-BE49-F238E27FC236}">
                <a16:creationId xmlns:a16="http://schemas.microsoft.com/office/drawing/2014/main" id="{08EA6612-3AF7-45DC-BC9F-DE58B9E995A4}"/>
              </a:ext>
            </a:extLst>
          </p:cNvPr>
          <p:cNvSpPr txBox="1"/>
          <p:nvPr/>
        </p:nvSpPr>
        <p:spPr>
          <a:xfrm>
            <a:off x="6455975" y="117273"/>
            <a:ext cx="257501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/>
              <a:t>DRAFT UNDANGAN</a:t>
            </a:r>
          </a:p>
        </p:txBody>
      </p:sp>
    </p:spTree>
    <p:extLst>
      <p:ext uri="{BB962C8B-B14F-4D97-AF65-F5344CB8AC3E}">
        <p14:creationId xmlns:p14="http://schemas.microsoft.com/office/powerpoint/2010/main" val="33412136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BE67C059-74BB-42CE-A0FD-17C6E415A8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4469" y="759188"/>
            <a:ext cx="5952695" cy="1162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290" tIns="44645" rIns="89290" bIns="44645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892912"/>
            <a:r>
              <a:rPr lang="sv-SE" altLang="en-US" sz="1100" b="1" dirty="0">
                <a:ea typeface="Times New Roman" panose="02020603050405020304" pitchFamily="18" charset="0"/>
                <a:cs typeface="Arial" panose="020B0604020202020204" pitchFamily="34" charset="0"/>
              </a:rPr>
              <a:t>JADWAL ACARA</a:t>
            </a:r>
            <a:endParaRPr lang="en-AU" altLang="en-US" sz="700" dirty="0"/>
          </a:p>
          <a:p>
            <a:pPr algn="ctr" defTabSz="892912"/>
            <a:r>
              <a:rPr lang="sv-SE" altLang="en-US" sz="1100" b="1" dirty="0">
                <a:ea typeface="Times New Roman" panose="02020603050405020304" pitchFamily="18" charset="0"/>
                <a:cs typeface="Arial" panose="020B0604020202020204" pitchFamily="34" charset="0"/>
              </a:rPr>
              <a:t>PE</a:t>
            </a:r>
            <a:r>
              <a:rPr lang="en-US" altLang="en-US" sz="1100" b="1" dirty="0">
                <a:ea typeface="Times New Roman" panose="02020603050405020304" pitchFamily="18" charset="0"/>
                <a:cs typeface="Arial" panose="020B0604020202020204" pitchFamily="34" charset="0"/>
              </a:rPr>
              <a:t>NGANUGERAHAN  </a:t>
            </a:r>
            <a:r>
              <a:rPr lang="sv-SE" altLang="en-US" sz="1100" b="1" dirty="0">
                <a:ea typeface="Times New Roman" panose="02020603050405020304" pitchFamily="18" charset="0"/>
                <a:cs typeface="Arial" panose="020B0604020202020204" pitchFamily="34" charset="0"/>
              </a:rPr>
              <a:t>PARAMAKARYA</a:t>
            </a:r>
            <a:r>
              <a:rPr lang="id-ID" altLang="en-US" sz="1100" b="1" dirty="0">
                <a:ea typeface="Times New Roman" panose="02020603050405020304" pitchFamily="18" charset="0"/>
                <a:cs typeface="Arial" panose="020B0604020202020204" pitchFamily="34" charset="0"/>
              </a:rPr>
              <a:t> 201</a:t>
            </a:r>
            <a:r>
              <a:rPr lang="en-GB" altLang="en-US" sz="1100" b="1" dirty="0">
                <a:ea typeface="Times New Roman" panose="02020603050405020304" pitchFamily="18" charset="0"/>
                <a:cs typeface="Arial" panose="020B0604020202020204" pitchFamily="34" charset="0"/>
              </a:rPr>
              <a:t>9</a:t>
            </a:r>
          </a:p>
          <a:p>
            <a:pPr algn="ctr" defTabSz="892912"/>
            <a:endParaRPr lang="en-GB" altLang="en-US" sz="1025" b="1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defTabSz="892912"/>
            <a:endParaRPr lang="en-AU" altLang="en-US" sz="586" dirty="0"/>
          </a:p>
          <a:p>
            <a:pPr defTabSz="892912"/>
            <a:r>
              <a:rPr lang="sv-SE" altLang="en-US" sz="1025" b="1" dirty="0">
                <a:cs typeface="Arial" panose="020B0604020202020204" pitchFamily="34" charset="0"/>
              </a:rPr>
              <a:t>    </a:t>
            </a:r>
            <a:r>
              <a:rPr lang="sv-SE" altLang="en-US" sz="1100" b="1" dirty="0">
                <a:cs typeface="Arial" panose="020B0604020202020204" pitchFamily="34" charset="0"/>
              </a:rPr>
              <a:t>WAKTU</a:t>
            </a:r>
            <a:r>
              <a:rPr lang="sv-SE" altLang="en-US" sz="1400" dirty="0">
                <a:ea typeface="Times New Roman" panose="02020603050405020304" pitchFamily="18" charset="0"/>
                <a:cs typeface="Arial" panose="020B0604020202020204" pitchFamily="34" charset="0"/>
              </a:rPr>
              <a:t>			</a:t>
            </a:r>
            <a:r>
              <a:rPr lang="sv-SE" altLang="en-US" sz="1100" b="1" dirty="0">
                <a:cs typeface="Arial" panose="020B0604020202020204" pitchFamily="34" charset="0"/>
              </a:rPr>
              <a:t>KEGIATAN</a:t>
            </a:r>
            <a:endParaRPr lang="en-AU" altLang="en-US" sz="1025" b="1" dirty="0">
              <a:cs typeface="Arial" panose="020B0604020202020204" pitchFamily="34" charset="0"/>
            </a:endParaRPr>
          </a:p>
          <a:p>
            <a:pPr defTabSz="892912"/>
            <a:endParaRPr lang="en-AU" altLang="en-US" sz="1758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0F9462-0BAC-41F5-9C19-8C1654F9DC3D}"/>
              </a:ext>
            </a:extLst>
          </p:cNvPr>
          <p:cNvSpPr txBox="1"/>
          <p:nvPr/>
        </p:nvSpPr>
        <p:spPr>
          <a:xfrm>
            <a:off x="1" y="0"/>
            <a:ext cx="2078182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err="1"/>
              <a:t>Paramakarya</a:t>
            </a:r>
            <a:r>
              <a:rPr lang="en-US" b="1" dirty="0"/>
              <a:t> 2019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72C63B-442A-48D6-820E-27ECED3588B5}"/>
              </a:ext>
            </a:extLst>
          </p:cNvPr>
          <p:cNvSpPr txBox="1"/>
          <p:nvPr/>
        </p:nvSpPr>
        <p:spPr>
          <a:xfrm>
            <a:off x="6455975" y="152442"/>
            <a:ext cx="257501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/>
              <a:t>DRAFT UNDANGAN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697770B-2EBC-43DD-9DA6-DFFCE3F3D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619614"/>
              </p:ext>
            </p:extLst>
          </p:nvPr>
        </p:nvGraphicFramePr>
        <p:xfrm>
          <a:off x="1744469" y="1922586"/>
          <a:ext cx="5754021" cy="43891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492744">
                  <a:extLst>
                    <a:ext uri="{9D8B030D-6E8A-4147-A177-3AD203B41FA5}">
                      <a16:colId xmlns:a16="http://schemas.microsoft.com/office/drawing/2014/main" val="2327735313"/>
                    </a:ext>
                  </a:extLst>
                </a:gridCol>
                <a:gridCol w="4261277">
                  <a:extLst>
                    <a:ext uri="{9D8B030D-6E8A-4147-A177-3AD203B41FA5}">
                      <a16:colId xmlns:a16="http://schemas.microsoft.com/office/drawing/2014/main" val="2311895591"/>
                    </a:ext>
                  </a:extLst>
                </a:gridCol>
              </a:tblGrid>
              <a:tr h="38227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14.00 – 15.00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15.00 – 15.05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15.05 – 15.10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15.10 – 15.15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15.15 – 15.25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15.25 – 16.15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16.15 – 16.30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16.30 – 16.40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16.40 – 16.45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17.00 -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52" marR="53552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PE" sz="1200" dirty="0" err="1">
                          <a:solidFill>
                            <a:schemeClr val="tx1"/>
                          </a:solidFill>
                          <a:effectLst/>
                        </a:rPr>
                        <a:t>Undangan</a:t>
                      </a:r>
                      <a:r>
                        <a:rPr lang="es-PE" sz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s-PE" sz="1200" dirty="0" err="1">
                          <a:solidFill>
                            <a:schemeClr val="tx1"/>
                          </a:solidFill>
                          <a:effectLst/>
                        </a:rPr>
                        <a:t>sudah</a:t>
                      </a:r>
                      <a:r>
                        <a:rPr lang="es-PE" sz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s-PE" sz="1200" dirty="0" err="1">
                          <a:solidFill>
                            <a:schemeClr val="tx1"/>
                          </a:solidFill>
                          <a:effectLst/>
                        </a:rPr>
                        <a:t>siap</a:t>
                      </a:r>
                      <a:r>
                        <a:rPr lang="es-PE" sz="1200" dirty="0">
                          <a:solidFill>
                            <a:schemeClr val="tx1"/>
                          </a:solidFill>
                          <a:effectLst/>
                        </a:rPr>
                        <a:t> di </a:t>
                      </a:r>
                      <a:r>
                        <a:rPr lang="es-PE" sz="1200" dirty="0" err="1">
                          <a:solidFill>
                            <a:schemeClr val="tx1"/>
                          </a:solidFill>
                          <a:effectLst/>
                        </a:rPr>
                        <a:t>istana</a:t>
                      </a:r>
                      <a:r>
                        <a:rPr lang="es-PE" sz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s-PE" sz="1200" dirty="0" err="1">
                          <a:solidFill>
                            <a:schemeClr val="tx1"/>
                          </a:solidFill>
                          <a:effectLst/>
                        </a:rPr>
                        <a:t>Wakil</a:t>
                      </a:r>
                      <a:r>
                        <a:rPr lang="es-PE" sz="1200" dirty="0">
                          <a:solidFill>
                            <a:schemeClr val="tx1"/>
                          </a:solidFill>
                          <a:effectLst/>
                        </a:rPr>
                        <a:t> Presiden RI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200" dirty="0" err="1">
                          <a:solidFill>
                            <a:schemeClr val="tx1"/>
                          </a:solidFill>
                          <a:effectLst/>
                        </a:rPr>
                        <a:t>Pembukaan</a:t>
                      </a:r>
                      <a:r>
                        <a:rPr lang="en-AU" sz="1200" dirty="0">
                          <a:solidFill>
                            <a:schemeClr val="tx1"/>
                          </a:solidFill>
                          <a:effectLst/>
                        </a:rPr>
                        <a:t> oleh MC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AU" sz="1200" dirty="0" err="1">
                          <a:solidFill>
                            <a:schemeClr val="tx1"/>
                          </a:solidFill>
                          <a:effectLst/>
                        </a:rPr>
                        <a:t>Menyanyikan</a:t>
                      </a:r>
                      <a:r>
                        <a:rPr lang="en-AU" sz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AU" sz="1200" dirty="0" err="1">
                          <a:solidFill>
                            <a:schemeClr val="tx1"/>
                          </a:solidFill>
                          <a:effectLst/>
                        </a:rPr>
                        <a:t>Lagu</a:t>
                      </a:r>
                      <a:r>
                        <a:rPr lang="en-AU" sz="1200" dirty="0">
                          <a:solidFill>
                            <a:schemeClr val="tx1"/>
                          </a:solidFill>
                          <a:effectLst/>
                        </a:rPr>
                        <a:t> Indonesia Raya oleh Paduan </a:t>
                      </a:r>
                      <a:r>
                        <a:rPr lang="en-AU" sz="1200" dirty="0" err="1">
                          <a:solidFill>
                            <a:schemeClr val="tx1"/>
                          </a:solidFill>
                          <a:effectLst/>
                        </a:rPr>
                        <a:t>Suara</a:t>
                      </a:r>
                      <a:r>
                        <a:rPr lang="en-AU" sz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AU" sz="1200" dirty="0" err="1">
                          <a:solidFill>
                            <a:schemeClr val="tx1"/>
                          </a:solidFill>
                          <a:effectLst/>
                        </a:rPr>
                        <a:t>Kemnaker</a:t>
                      </a:r>
                      <a:r>
                        <a:rPr lang="en-AU" sz="1200" dirty="0">
                          <a:solidFill>
                            <a:schemeClr val="tx1"/>
                          </a:solidFill>
                          <a:effectLst/>
                        </a:rPr>
                        <a:t> RI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fi-FI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Pembacaan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doa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Laporan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 Menteri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Ketenagakerjaan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 RI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80975" indent="-171450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fi-FI" sz="1200" dirty="0">
                          <a:solidFill>
                            <a:schemeClr val="tx1"/>
                          </a:solidFill>
                          <a:effectLst/>
                        </a:rPr>
                        <a:t>Penyerahan Piagam Penghargaan oleh Menteri Ketenagakerjaan RI kepada 23 Gubernur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71450" lvl="0" indent="-171450"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fi-FI" sz="1200" dirty="0">
                          <a:solidFill>
                            <a:schemeClr val="tx1"/>
                          </a:solidFill>
                        </a:rPr>
                        <a:t>Penyerahan Trophy ”PARAMAKARYA” oleh Wakil Presiden RI </a:t>
                      </a:r>
                      <a:endParaRPr lang="en-AU" sz="1200" dirty="0">
                        <a:solidFill>
                          <a:schemeClr val="tx1"/>
                        </a:solidFill>
                      </a:endParaRPr>
                    </a:p>
                    <a:p>
                      <a:pPr marL="15748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fi-FI" sz="1200" dirty="0">
                          <a:solidFill>
                            <a:schemeClr val="tx1"/>
                          </a:solidFill>
                        </a:rPr>
                        <a:t>kepada 30 perusahaan penerima penghargaan</a:t>
                      </a:r>
                      <a:endParaRPr lang="fi-FI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57480">
                        <a:spcAft>
                          <a:spcPts val="0"/>
                        </a:spcAft>
                      </a:pPr>
                      <a:r>
                        <a:rPr lang="fi-FI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fi-FI" sz="1200" dirty="0">
                          <a:solidFill>
                            <a:schemeClr val="tx1"/>
                          </a:solidFill>
                          <a:effectLst/>
                        </a:rPr>
                        <a:t>Pidato Wakil Presiden Republik Indonesia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fi-FI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fi-FI" sz="1200" dirty="0">
                          <a:solidFill>
                            <a:schemeClr val="tx1"/>
                          </a:solidFill>
                          <a:effectLst/>
                        </a:rPr>
                        <a:t>Ucapan Selamat dari Wakil Presiden Republik Indonesia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fi-FI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fi-FI" sz="1200" dirty="0">
                          <a:solidFill>
                            <a:schemeClr val="tx1"/>
                          </a:solidFill>
                          <a:effectLst/>
                        </a:rPr>
                        <a:t>Ramah Tamah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57480">
                        <a:spcAft>
                          <a:spcPts val="0"/>
                        </a:spcAft>
                      </a:pPr>
                      <a:r>
                        <a:rPr lang="fi-FI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fi-FI" sz="1200" dirty="0">
                          <a:solidFill>
                            <a:schemeClr val="tx1"/>
                          </a:solidFill>
                          <a:effectLst/>
                        </a:rPr>
                        <a:t>Undangan meninggalkan istana Wakil Presiden RI</a:t>
                      </a:r>
                      <a:endParaRPr lang="en-AU" sz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552" marR="53552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57549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30423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8247663-041C-481A-9EF5-D21BBF7DF022}"/>
              </a:ext>
            </a:extLst>
          </p:cNvPr>
          <p:cNvSpPr/>
          <p:nvPr/>
        </p:nvSpPr>
        <p:spPr>
          <a:xfrm>
            <a:off x="457200" y="3616404"/>
            <a:ext cx="82296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6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TERIMA KASIH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CD0CEE-4300-4991-AE1A-B818D59789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6934" y="690391"/>
            <a:ext cx="1950132" cy="2357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65949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66F1C100-1D2B-4BEA-AD01-C4F230B3B965}"/>
    </a:ext>
  </a:extLst>
</a:theme>
</file>

<file path=ppt/theme/theme3.xml><?xml version="1.0" encoding="utf-8"?>
<a:theme xmlns:a="http://schemas.openxmlformats.org/drawingml/2006/main" name="1_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Dividend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66F1C100-1D2B-4BEA-AD01-C4F230B3B965}"/>
    </a:ext>
  </a:extLst>
</a:theme>
</file>

<file path=ppt/theme/theme4.xml><?xml version="1.0" encoding="utf-8"?>
<a:theme xmlns:a="http://schemas.openxmlformats.org/drawingml/2006/main" name="BP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PS" id="{A858C60E-1B8A-44F3-8C2C-1ABFD875CA00}" vid="{F66D66CD-35DE-4E4A-97D5-815343F4BFEF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2890</TotalTime>
  <Words>2233</Words>
  <Application>Microsoft Office PowerPoint</Application>
  <PresentationFormat>On-screen Show (4:3)</PresentationFormat>
  <Paragraphs>436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22</vt:i4>
      </vt:variant>
    </vt:vector>
  </HeadingPairs>
  <TitlesOfParts>
    <vt:vector size="37" baseType="lpstr">
      <vt:lpstr>微软雅黑</vt:lpstr>
      <vt:lpstr>Adobe Caslon Pro</vt:lpstr>
      <vt:lpstr>Arial</vt:lpstr>
      <vt:lpstr>Calibri</vt:lpstr>
      <vt:lpstr>Calibri Light</vt:lpstr>
      <vt:lpstr>Copperplate Gothic Bold</vt:lpstr>
      <vt:lpstr>Gill Sans MT</vt:lpstr>
      <vt:lpstr>Monotype Corsiva</vt:lpstr>
      <vt:lpstr>Times New Roman</vt:lpstr>
      <vt:lpstr>Wingdings</vt:lpstr>
      <vt:lpstr>Wingdings 2</vt:lpstr>
      <vt:lpstr>Office Theme</vt:lpstr>
      <vt:lpstr>Dividend</vt:lpstr>
      <vt:lpstr>1_Dividend</vt:lpstr>
      <vt:lpstr>BPS</vt:lpstr>
      <vt:lpstr>PowerPoint Presentation</vt:lpstr>
      <vt:lpstr>PENTINGNYA PRODUKTIVITAS DAN MENJADI PRODUKTIF</vt:lpstr>
      <vt:lpstr>PERLUNYA PENGHARGAAN BAGI PERUSAHAAN YANG BERHASIL DAN TETAP PRODUKTIF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PENGHARGAAN PRODUKTIVITAS (nasional dan proVinsi)</vt:lpstr>
      <vt:lpstr>PowerPoint Presentation</vt:lpstr>
      <vt:lpstr>PowerPoint Presentation</vt:lpstr>
      <vt:lpstr>PowerPoint Presentation</vt:lpstr>
      <vt:lpstr>penerima penghargaan produktivitas paramakarya 2019</vt:lpstr>
      <vt:lpstr>penerima penghargaan produktivitas paramakarya 2019</vt:lpstr>
      <vt:lpstr>penerima penghargaan produktivitas paramakarya 2019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Office-8 </cp:lastModifiedBy>
  <cp:revision>167</cp:revision>
  <cp:lastPrinted>2019-11-20T02:01:39Z</cp:lastPrinted>
  <dcterms:created xsi:type="dcterms:W3CDTF">2015-11-20T04:58:09Z</dcterms:created>
  <dcterms:modified xsi:type="dcterms:W3CDTF">2019-11-21T09:22:12Z</dcterms:modified>
</cp:coreProperties>
</file>